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7" r:id="rId1"/>
  </p:sldMasterIdLst>
  <p:notesMasterIdLst>
    <p:notesMasterId r:id="rId26"/>
  </p:notesMasterIdLst>
  <p:sldIdLst>
    <p:sldId id="275" r:id="rId2"/>
    <p:sldId id="314" r:id="rId3"/>
    <p:sldId id="368" r:id="rId4"/>
    <p:sldId id="372" r:id="rId5"/>
    <p:sldId id="371" r:id="rId6"/>
    <p:sldId id="370" r:id="rId7"/>
    <p:sldId id="324" r:id="rId8"/>
    <p:sldId id="346" r:id="rId9"/>
    <p:sldId id="347" r:id="rId10"/>
    <p:sldId id="348" r:id="rId11"/>
    <p:sldId id="350" r:id="rId12"/>
    <p:sldId id="351" r:id="rId13"/>
    <p:sldId id="353" r:id="rId14"/>
    <p:sldId id="357" r:id="rId15"/>
    <p:sldId id="358" r:id="rId16"/>
    <p:sldId id="373" r:id="rId17"/>
    <p:sldId id="374" r:id="rId18"/>
    <p:sldId id="375" r:id="rId19"/>
    <p:sldId id="354" r:id="rId20"/>
    <p:sldId id="355" r:id="rId21"/>
    <p:sldId id="356" r:id="rId22"/>
    <p:sldId id="377" r:id="rId23"/>
    <p:sldId id="376" r:id="rId24"/>
    <p:sldId id="378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2C3F844-6B22-4B01-BB60-E7F881A9EDAD}">
          <p14:sldIdLst>
            <p14:sldId id="275"/>
          </p14:sldIdLst>
        </p14:section>
        <p14:section name="Introduccion" id="{BDF65F68-E2F7-437D-B2F0-65DEA1778466}">
          <p14:sldIdLst>
            <p14:sldId id="314"/>
            <p14:sldId id="368"/>
            <p14:sldId id="372"/>
            <p14:sldId id="371"/>
            <p14:sldId id="370"/>
            <p14:sldId id="324"/>
            <p14:sldId id="346"/>
            <p14:sldId id="347"/>
            <p14:sldId id="348"/>
            <p14:sldId id="350"/>
            <p14:sldId id="351"/>
            <p14:sldId id="353"/>
            <p14:sldId id="357"/>
            <p14:sldId id="358"/>
            <p14:sldId id="373"/>
            <p14:sldId id="374"/>
            <p14:sldId id="375"/>
            <p14:sldId id="354"/>
            <p14:sldId id="355"/>
            <p14:sldId id="356"/>
            <p14:sldId id="377"/>
            <p14:sldId id="376"/>
            <p14:sldId id="37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AF4"/>
    <a:srgbClr val="F0F4FA"/>
    <a:srgbClr val="F4F9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DB17A4-9C55-427C-818F-A98429AEDFDE}" v="27" dt="2018-11-06T13:33:00.5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>
        <p:scale>
          <a:sx n="75" d="100"/>
          <a:sy n="75" d="100"/>
        </p:scale>
        <p:origin x="974" y="298"/>
      </p:cViewPr>
      <p:guideLst>
        <p:guide orient="horz" pos="2136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8100" cy="381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36" Type="http://schemas.openxmlformats.org/officeDocument/2006/relationships/customXml" Target="../customXml/item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35" Type="http://schemas.openxmlformats.org/officeDocument/2006/relationships/customXml" Target="../customXml/item3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mola, Alejandro" userId="19f278d7-d991-4374-af94-d18d921abc19" providerId="ADAL" clId="{67DB17A4-9C55-427C-818F-A98429AEDFDE}"/>
    <pc:docChg chg="undo custSel addSld delSld modSld modSection">
      <pc:chgData name="Tamola, Alejandro" userId="19f278d7-d991-4374-af94-d18d921abc19" providerId="ADAL" clId="{67DB17A4-9C55-427C-818F-A98429AEDFDE}" dt="2018-11-06T13:33:12.879" v="750" actId="20577"/>
      <pc:docMkLst>
        <pc:docMk/>
      </pc:docMkLst>
      <pc:sldChg chg="delSp modSp delAnim modAnim">
        <pc:chgData name="Tamola, Alejandro" userId="19f278d7-d991-4374-af94-d18d921abc19" providerId="ADAL" clId="{67DB17A4-9C55-427C-818F-A98429AEDFDE}" dt="2018-11-06T12:39:23.014" v="334"/>
        <pc:sldMkLst>
          <pc:docMk/>
          <pc:sldMk cId="2369674334" sldId="324"/>
        </pc:sldMkLst>
        <pc:spChg chg="del mod">
          <ac:chgData name="Tamola, Alejandro" userId="19f278d7-d991-4374-af94-d18d921abc19" providerId="ADAL" clId="{67DB17A4-9C55-427C-818F-A98429AEDFDE}" dt="2018-11-06T12:38:40.468" v="314" actId="478"/>
          <ac:spMkLst>
            <pc:docMk/>
            <pc:sldMk cId="2369674334" sldId="324"/>
            <ac:spMk id="9" creationId="{7199C6DA-3148-4ADB-96B2-00BEFC54428B}"/>
          </ac:spMkLst>
        </pc:spChg>
        <pc:spChg chg="mod">
          <ac:chgData name="Tamola, Alejandro" userId="19f278d7-d991-4374-af94-d18d921abc19" providerId="ADAL" clId="{67DB17A4-9C55-427C-818F-A98429AEDFDE}" dt="2018-11-06T12:38:47.168" v="331" actId="1035"/>
          <ac:spMkLst>
            <pc:docMk/>
            <pc:sldMk cId="2369674334" sldId="324"/>
            <ac:spMk id="10" creationId="{CF4FD5CD-D97F-40EE-84E2-2220470E2D45}"/>
          </ac:spMkLst>
        </pc:spChg>
        <pc:spChg chg="mod">
          <ac:chgData name="Tamola, Alejandro" userId="19f278d7-d991-4374-af94-d18d921abc19" providerId="ADAL" clId="{67DB17A4-9C55-427C-818F-A98429AEDFDE}" dt="2018-11-06T12:38:47.168" v="331" actId="1035"/>
          <ac:spMkLst>
            <pc:docMk/>
            <pc:sldMk cId="2369674334" sldId="324"/>
            <ac:spMk id="11" creationId="{FB4D506C-E14C-4083-BFD2-63F8BBDA7326}"/>
          </ac:spMkLst>
        </pc:spChg>
      </pc:sldChg>
      <pc:sldChg chg="del">
        <pc:chgData name="Tamola, Alejandro" userId="19f278d7-d991-4374-af94-d18d921abc19" providerId="ADAL" clId="{67DB17A4-9C55-427C-818F-A98429AEDFDE}" dt="2018-11-06T12:11:49.947" v="292" actId="2696"/>
        <pc:sldMkLst>
          <pc:docMk/>
          <pc:sldMk cId="2835468368" sldId="331"/>
        </pc:sldMkLst>
      </pc:sldChg>
      <pc:sldChg chg="del">
        <pc:chgData name="Tamola, Alejandro" userId="19f278d7-d991-4374-af94-d18d921abc19" providerId="ADAL" clId="{67DB17A4-9C55-427C-818F-A98429AEDFDE}" dt="2018-11-06T12:05:11.885" v="0" actId="2696"/>
        <pc:sldMkLst>
          <pc:docMk/>
          <pc:sldMk cId="4271968989" sldId="337"/>
        </pc:sldMkLst>
      </pc:sldChg>
      <pc:sldChg chg="addSp modSp modAnim">
        <pc:chgData name="Tamola, Alejandro" userId="19f278d7-d991-4374-af94-d18d921abc19" providerId="ADAL" clId="{67DB17A4-9C55-427C-818F-A98429AEDFDE}" dt="2018-11-06T13:17:00.700" v="343"/>
        <pc:sldMkLst>
          <pc:docMk/>
          <pc:sldMk cId="1899763603" sldId="354"/>
        </pc:sldMkLst>
        <pc:spChg chg="add mod">
          <ac:chgData name="Tamola, Alejandro" userId="19f278d7-d991-4374-af94-d18d921abc19" providerId="ADAL" clId="{67DB17A4-9C55-427C-818F-A98429AEDFDE}" dt="2018-11-06T13:16:49.160" v="338" actId="571"/>
          <ac:spMkLst>
            <pc:docMk/>
            <pc:sldMk cId="1899763603" sldId="354"/>
            <ac:spMk id="13" creationId="{5669782A-2537-4764-953D-9358580CEF69}"/>
          </ac:spMkLst>
        </pc:spChg>
        <pc:spChg chg="add mod">
          <ac:chgData name="Tamola, Alejandro" userId="19f278d7-d991-4374-af94-d18d921abc19" providerId="ADAL" clId="{67DB17A4-9C55-427C-818F-A98429AEDFDE}" dt="2018-11-06T13:16:49.160" v="338" actId="571"/>
          <ac:spMkLst>
            <pc:docMk/>
            <pc:sldMk cId="1899763603" sldId="354"/>
            <ac:spMk id="14" creationId="{522AFBF2-1197-496C-8FBB-0F379485D233}"/>
          </ac:spMkLst>
        </pc:spChg>
        <pc:spChg chg="add mod">
          <ac:chgData name="Tamola, Alejandro" userId="19f278d7-d991-4374-af94-d18d921abc19" providerId="ADAL" clId="{67DB17A4-9C55-427C-818F-A98429AEDFDE}" dt="2018-11-06T13:16:49.160" v="338" actId="571"/>
          <ac:spMkLst>
            <pc:docMk/>
            <pc:sldMk cId="1899763603" sldId="354"/>
            <ac:spMk id="15" creationId="{5E295463-EB46-49A7-B5FC-382FEE258B1E}"/>
          </ac:spMkLst>
        </pc:spChg>
        <pc:spChg chg="add mod">
          <ac:chgData name="Tamola, Alejandro" userId="19f278d7-d991-4374-af94-d18d921abc19" providerId="ADAL" clId="{67DB17A4-9C55-427C-818F-A98429AEDFDE}" dt="2018-11-06T13:16:49.160" v="338" actId="571"/>
          <ac:spMkLst>
            <pc:docMk/>
            <pc:sldMk cId="1899763603" sldId="354"/>
            <ac:spMk id="16" creationId="{58325E1F-60C6-482C-9AB9-208165C4701D}"/>
          </ac:spMkLst>
        </pc:spChg>
        <pc:spChg chg="add mod">
          <ac:chgData name="Tamola, Alejandro" userId="19f278d7-d991-4374-af94-d18d921abc19" providerId="ADAL" clId="{67DB17A4-9C55-427C-818F-A98429AEDFDE}" dt="2018-11-06T13:16:49.160" v="338" actId="571"/>
          <ac:spMkLst>
            <pc:docMk/>
            <pc:sldMk cId="1899763603" sldId="354"/>
            <ac:spMk id="17" creationId="{AFAEBB2A-F8D2-434A-B2F5-186C75F7EDBD}"/>
          </ac:spMkLst>
        </pc:spChg>
      </pc:sldChg>
      <pc:sldChg chg="modSp">
        <pc:chgData name="Tamola, Alejandro" userId="19f278d7-d991-4374-af94-d18d921abc19" providerId="ADAL" clId="{67DB17A4-9C55-427C-818F-A98429AEDFDE}" dt="2018-11-06T12:33:04.896" v="308" actId="20577"/>
        <pc:sldMkLst>
          <pc:docMk/>
          <pc:sldMk cId="736959199" sldId="368"/>
        </pc:sldMkLst>
        <pc:spChg chg="mod">
          <ac:chgData name="Tamola, Alejandro" userId="19f278d7-d991-4374-af94-d18d921abc19" providerId="ADAL" clId="{67DB17A4-9C55-427C-818F-A98429AEDFDE}" dt="2018-11-06T12:33:04.896" v="308" actId="20577"/>
          <ac:spMkLst>
            <pc:docMk/>
            <pc:sldMk cId="736959199" sldId="368"/>
            <ac:spMk id="5" creationId="{8B0D8F5D-CA32-4126-91E2-A5FCE0A24C9A}"/>
          </ac:spMkLst>
        </pc:spChg>
      </pc:sldChg>
      <pc:sldChg chg="modSp">
        <pc:chgData name="Tamola, Alejandro" userId="19f278d7-d991-4374-af94-d18d921abc19" providerId="ADAL" clId="{67DB17A4-9C55-427C-818F-A98429AEDFDE}" dt="2018-11-06T13:33:12.879" v="750" actId="20577"/>
        <pc:sldMkLst>
          <pc:docMk/>
          <pc:sldMk cId="3999989323" sldId="377"/>
        </pc:sldMkLst>
        <pc:spChg chg="mod">
          <ac:chgData name="Tamola, Alejandro" userId="19f278d7-d991-4374-af94-d18d921abc19" providerId="ADAL" clId="{67DB17A4-9C55-427C-818F-A98429AEDFDE}" dt="2018-11-06T13:33:12.879" v="750" actId="20577"/>
          <ac:spMkLst>
            <pc:docMk/>
            <pc:sldMk cId="3999989323" sldId="377"/>
            <ac:spMk id="16" creationId="{5FEE7F9A-4BD7-461F-9EB2-2E40570466B0}"/>
          </ac:spMkLst>
        </pc:spChg>
      </pc:sldChg>
      <pc:sldChg chg="delSp modSp add">
        <pc:chgData name="Tamola, Alejandro" userId="19f278d7-d991-4374-af94-d18d921abc19" providerId="ADAL" clId="{67DB17A4-9C55-427C-818F-A98429AEDFDE}" dt="2018-11-06T13:29:28.526" v="649" actId="20577"/>
        <pc:sldMkLst>
          <pc:docMk/>
          <pc:sldMk cId="1126819610" sldId="378"/>
        </pc:sldMkLst>
        <pc:spChg chg="mod">
          <ac:chgData name="Tamola, Alejandro" userId="19f278d7-d991-4374-af94-d18d921abc19" providerId="ADAL" clId="{67DB17A4-9C55-427C-818F-A98429AEDFDE}" dt="2018-11-06T13:26:38.888" v="345" actId="20577"/>
          <ac:spMkLst>
            <pc:docMk/>
            <pc:sldMk cId="1126819610" sldId="378"/>
            <ac:spMk id="5" creationId="{3A8BC259-45FB-43CA-AB47-864A513C5F95}"/>
          </ac:spMkLst>
        </pc:spChg>
        <pc:spChg chg="mod">
          <ac:chgData name="Tamola, Alejandro" userId="19f278d7-d991-4374-af94-d18d921abc19" providerId="ADAL" clId="{67DB17A4-9C55-427C-818F-A98429AEDFDE}" dt="2018-11-06T13:29:28.526" v="649" actId="20577"/>
          <ac:spMkLst>
            <pc:docMk/>
            <pc:sldMk cId="1126819610" sldId="378"/>
            <ac:spMk id="18" creationId="{DB345F98-B645-41B9-8735-81D4B3E8B5A2}"/>
          </ac:spMkLst>
        </pc:spChg>
        <pc:spChg chg="del">
          <ac:chgData name="Tamola, Alejandro" userId="19f278d7-d991-4374-af94-d18d921abc19" providerId="ADAL" clId="{67DB17A4-9C55-427C-818F-A98429AEDFDE}" dt="2018-11-06T13:28:58.512" v="584" actId="478"/>
          <ac:spMkLst>
            <pc:docMk/>
            <pc:sldMk cId="1126819610" sldId="378"/>
            <ac:spMk id="19" creationId="{755354EE-245A-4F17-888E-C7AAAD3CF3F7}"/>
          </ac:spMkLst>
        </pc:spChg>
        <pc:spChg chg="del">
          <ac:chgData name="Tamola, Alejandro" userId="19f278d7-d991-4374-af94-d18d921abc19" providerId="ADAL" clId="{67DB17A4-9C55-427C-818F-A98429AEDFDE}" dt="2018-11-06T13:28:55.855" v="583" actId="478"/>
          <ac:spMkLst>
            <pc:docMk/>
            <pc:sldMk cId="1126819610" sldId="378"/>
            <ac:spMk id="20" creationId="{D86F084B-A5AB-43C4-80FB-9EC6AF9BE49E}"/>
          </ac:spMkLst>
        </pc:spChg>
        <pc:spChg chg="del">
          <ac:chgData name="Tamola, Alejandro" userId="19f278d7-d991-4374-af94-d18d921abc19" providerId="ADAL" clId="{67DB17A4-9C55-427C-818F-A98429AEDFDE}" dt="2018-11-06T13:28:52.758" v="582" actId="478"/>
          <ac:spMkLst>
            <pc:docMk/>
            <pc:sldMk cId="1126819610" sldId="378"/>
            <ac:spMk id="21" creationId="{330127E2-20F5-49FA-8F3D-944E7317B4D8}"/>
          </ac:spMkLst>
        </pc:spChg>
      </pc:sldChg>
      <pc:sldChg chg="add del">
        <pc:chgData name="Tamola, Alejandro" userId="19f278d7-d991-4374-af94-d18d921abc19" providerId="ADAL" clId="{67DB17A4-9C55-427C-818F-A98429AEDFDE}" dt="2018-11-06T12:11:10.617" v="291" actId="2696"/>
        <pc:sldMkLst>
          <pc:docMk/>
          <pc:sldMk cId="3967758121" sldId="378"/>
        </pc:sldMkLst>
      </pc:sldChg>
    </pc:docChg>
  </pc:docChgLst>
  <pc:docChgLst>
    <pc:chgData name="Alejandro Tamola" userId="19f278d7-d991-4374-af94-d18d921abc19" providerId="ADAL" clId="{33C03987-AB1D-4980-A511-D2744A058283}"/>
    <pc:docChg chg="undo redo custSel addSld delSld modSld sldOrd modMainMaster delSection modSection">
      <pc:chgData name="Alejandro Tamola" userId="19f278d7-d991-4374-af94-d18d921abc19" providerId="ADAL" clId="{33C03987-AB1D-4980-A511-D2744A058283}" dt="2018-10-29T11:41:03.982" v="5639" actId="113"/>
      <pc:docMkLst>
        <pc:docMk/>
      </pc:docMkLst>
      <pc:sldChg chg="delSp modTransition setBg delDesignElem">
        <pc:chgData name="Alejandro Tamola" userId="19f278d7-d991-4374-af94-d18d921abc19" providerId="ADAL" clId="{33C03987-AB1D-4980-A511-D2744A058283}" dt="2018-10-28T16:05:28.917" v="1198" actId="113"/>
        <pc:sldMkLst>
          <pc:docMk/>
          <pc:sldMk cId="326574741" sldId="275"/>
        </pc:sldMkLst>
        <pc:spChg chg="del">
          <ac:chgData name="Alejandro Tamola" userId="19f278d7-d991-4374-af94-d18d921abc19" providerId="ADAL" clId="{33C03987-AB1D-4980-A511-D2744A058283}" dt="2018-10-28T14:26:07.834" v="493" actId="113"/>
          <ac:spMkLst>
            <pc:docMk/>
            <pc:sldMk cId="326574741" sldId="275"/>
            <ac:spMk id="9" creationId="{B558F58E-93BA-44A3-BCDA-585AFF2E4F3F}"/>
          </ac:spMkLst>
        </pc:spChg>
        <pc:cxnChg chg="del">
          <ac:chgData name="Alejandro Tamola" userId="19f278d7-d991-4374-af94-d18d921abc19" providerId="ADAL" clId="{33C03987-AB1D-4980-A511-D2744A058283}" dt="2018-10-28T14:26:07.834" v="493" actId="113"/>
          <ac:cxnSpMkLst>
            <pc:docMk/>
            <pc:sldMk cId="326574741" sldId="275"/>
            <ac:cxnSpMk id="11" creationId="{BCD0BBC1-A7D4-445D-98AC-95A6A45D8EBB}"/>
          </ac:cxnSpMkLst>
        </pc:cxnChg>
      </pc:sldChg>
      <pc:sldChg chg="addSp delSp modSp add modTransition setBg delAnim modAnim">
        <pc:chgData name="Alejandro Tamola" userId="19f278d7-d991-4374-af94-d18d921abc19" providerId="ADAL" clId="{33C03987-AB1D-4980-A511-D2744A058283}" dt="2018-10-28T18:22:48.560" v="1671" actId="6549"/>
        <pc:sldMkLst>
          <pc:docMk/>
          <pc:sldMk cId="1012662640" sldId="314"/>
        </pc:sldMkLst>
        <pc:spChg chg="add del mod">
          <ac:chgData name="Alejandro Tamola" userId="19f278d7-d991-4374-af94-d18d921abc19" providerId="ADAL" clId="{33C03987-AB1D-4980-A511-D2744A058283}" dt="2018-10-28T14:48:14.415" v="498" actId="6549"/>
          <ac:spMkLst>
            <pc:docMk/>
            <pc:sldMk cId="1012662640" sldId="314"/>
            <ac:spMk id="2" creationId="{AE2A2B4A-7F32-4B50-95A8-2699ABBFFA7F}"/>
          </ac:spMkLst>
        </pc:spChg>
        <pc:spChg chg="add del mod">
          <ac:chgData name="Alejandro Tamola" userId="19f278d7-d991-4374-af94-d18d921abc19" providerId="ADAL" clId="{33C03987-AB1D-4980-A511-D2744A058283}" dt="2018-10-28T14:48:14.415" v="498" actId="6549"/>
          <ac:spMkLst>
            <pc:docMk/>
            <pc:sldMk cId="1012662640" sldId="314"/>
            <ac:spMk id="3" creationId="{9716D240-F805-4C72-A88C-96BF592E25B6}"/>
          </ac:spMkLst>
        </pc:spChg>
        <pc:spChg chg="add del mod">
          <ac:chgData name="Alejandro Tamola" userId="19f278d7-d991-4374-af94-d18d921abc19" providerId="ADAL" clId="{33C03987-AB1D-4980-A511-D2744A058283}" dt="2018-10-28T14:48:14.415" v="498" actId="6549"/>
          <ac:spMkLst>
            <pc:docMk/>
            <pc:sldMk cId="1012662640" sldId="314"/>
            <ac:spMk id="4" creationId="{3FCB37BD-EC73-489C-B968-AFDEBC130882}"/>
          </ac:spMkLst>
        </pc:spChg>
        <pc:spChg chg="add mod">
          <ac:chgData name="Alejandro Tamola" userId="19f278d7-d991-4374-af94-d18d921abc19" providerId="ADAL" clId="{33C03987-AB1D-4980-A511-D2744A058283}" dt="2018-10-28T16:15:37.605" v="1274" actId="6549"/>
          <ac:spMkLst>
            <pc:docMk/>
            <pc:sldMk cId="1012662640" sldId="314"/>
            <ac:spMk id="5" creationId="{1BC288AD-2577-489A-A293-176D343E9E29}"/>
          </ac:spMkLst>
        </pc:spChg>
        <pc:spChg chg="add del mod">
          <ac:chgData name="Alejandro Tamola" userId="19f278d7-d991-4374-af94-d18d921abc19" providerId="ADAL" clId="{33C03987-AB1D-4980-A511-D2744A058283}" dt="2018-10-28T15:25:03.811" v="1100" actId="478"/>
          <ac:spMkLst>
            <pc:docMk/>
            <pc:sldMk cId="1012662640" sldId="314"/>
            <ac:spMk id="6" creationId="{25C285F6-FC13-49A6-9F58-F36B6ED746C5}"/>
          </ac:spMkLst>
        </pc:spChg>
        <pc:spChg chg="add mod">
          <ac:chgData name="Alejandro Tamola" userId="19f278d7-d991-4374-af94-d18d921abc19" providerId="ADAL" clId="{33C03987-AB1D-4980-A511-D2744A058283}" dt="2018-10-28T18:12:09.907" v="1328" actId="20577"/>
          <ac:spMkLst>
            <pc:docMk/>
            <pc:sldMk cId="1012662640" sldId="314"/>
            <ac:spMk id="7" creationId="{9B7B889B-44F1-4A0D-B227-960412EA8EA5}"/>
          </ac:spMkLst>
        </pc:spChg>
        <pc:spChg chg="add del mod">
          <ac:chgData name="Alejandro Tamola" userId="19f278d7-d991-4374-af94-d18d921abc19" providerId="ADAL" clId="{33C03987-AB1D-4980-A511-D2744A058283}" dt="2018-10-28T18:16:14.102" v="1407" actId="6549"/>
          <ac:spMkLst>
            <pc:docMk/>
            <pc:sldMk cId="1012662640" sldId="314"/>
            <ac:spMk id="8" creationId="{F99D3A4D-9215-44E9-B76C-4892E34C22EB}"/>
          </ac:spMkLst>
        </pc:spChg>
        <pc:spChg chg="add mod">
          <ac:chgData name="Alejandro Tamola" userId="19f278d7-d991-4374-af94-d18d921abc19" providerId="ADAL" clId="{33C03987-AB1D-4980-A511-D2744A058283}" dt="2018-10-28T18:19:20.889" v="1658" actId="1036"/>
          <ac:spMkLst>
            <pc:docMk/>
            <pc:sldMk cId="1012662640" sldId="314"/>
            <ac:spMk id="9" creationId="{EC322EF9-583C-4D5F-99BB-594EBD8BE48F}"/>
          </ac:spMkLst>
        </pc:spChg>
        <pc:spChg chg="add mod">
          <ac:chgData name="Alejandro Tamola" userId="19f278d7-d991-4374-af94-d18d921abc19" providerId="ADAL" clId="{33C03987-AB1D-4980-A511-D2744A058283}" dt="2018-10-28T18:22:48.560" v="1671" actId="6549"/>
          <ac:spMkLst>
            <pc:docMk/>
            <pc:sldMk cId="1012662640" sldId="314"/>
            <ac:spMk id="10" creationId="{7F1F7E06-1AFB-4E16-807F-662B1361FA13}"/>
          </ac:spMkLst>
        </pc:spChg>
      </pc:sldChg>
      <pc:sldChg chg="add">
        <pc:chgData name="Alejandro Tamola" userId="19f278d7-d991-4374-af94-d18d921abc19" providerId="ADAL" clId="{33C03987-AB1D-4980-A511-D2744A058283}" dt="2018-10-29T00:59:06.627" v="2603" actId="113"/>
        <pc:sldMkLst>
          <pc:docMk/>
          <pc:sldMk cId="2369674334" sldId="324"/>
        </pc:sldMkLst>
      </pc:sldChg>
      <pc:sldMasterChg chg="setBg modSldLayout">
        <pc:chgData name="Alejandro Tamola" userId="19f278d7-d991-4374-af94-d18d921abc19" providerId="ADAL" clId="{33C03987-AB1D-4980-A511-D2744A058283}" dt="2018-10-28T15:23:08.278" v="1099" actId="113"/>
        <pc:sldMasterMkLst>
          <pc:docMk/>
          <pc:sldMasterMk cId="3567061091" sldId="2147483817"/>
        </pc:sldMasterMkLst>
        <pc:sldLayoutChg chg="setBg">
          <pc:chgData name="Alejandro Tamola" userId="19f278d7-d991-4374-af94-d18d921abc19" providerId="ADAL" clId="{33C03987-AB1D-4980-A511-D2744A058283}" dt="2018-10-28T15:23:08.278" v="1099" actId="113"/>
          <pc:sldLayoutMkLst>
            <pc:docMk/>
            <pc:sldMasterMk cId="3567061091" sldId="2147483817"/>
            <pc:sldLayoutMk cId="1053025355" sldId="2147483818"/>
          </pc:sldLayoutMkLst>
        </pc:sldLayoutChg>
        <pc:sldLayoutChg chg="setBg">
          <pc:chgData name="Alejandro Tamola" userId="19f278d7-d991-4374-af94-d18d921abc19" providerId="ADAL" clId="{33C03987-AB1D-4980-A511-D2744A058283}" dt="2018-10-28T15:23:08.278" v="1099" actId="113"/>
          <pc:sldLayoutMkLst>
            <pc:docMk/>
            <pc:sldMasterMk cId="3567061091" sldId="2147483817"/>
            <pc:sldLayoutMk cId="713845209" sldId="2147483819"/>
          </pc:sldLayoutMkLst>
        </pc:sldLayoutChg>
        <pc:sldLayoutChg chg="setBg">
          <pc:chgData name="Alejandro Tamola" userId="19f278d7-d991-4374-af94-d18d921abc19" providerId="ADAL" clId="{33C03987-AB1D-4980-A511-D2744A058283}" dt="2018-10-28T15:23:08.278" v="1099" actId="113"/>
          <pc:sldLayoutMkLst>
            <pc:docMk/>
            <pc:sldMasterMk cId="3567061091" sldId="2147483817"/>
            <pc:sldLayoutMk cId="1866675161" sldId="2147483820"/>
          </pc:sldLayoutMkLst>
        </pc:sldLayoutChg>
        <pc:sldLayoutChg chg="setBg">
          <pc:chgData name="Alejandro Tamola" userId="19f278d7-d991-4374-af94-d18d921abc19" providerId="ADAL" clId="{33C03987-AB1D-4980-A511-D2744A058283}" dt="2018-10-28T15:23:08.278" v="1099" actId="113"/>
          <pc:sldLayoutMkLst>
            <pc:docMk/>
            <pc:sldMasterMk cId="3567061091" sldId="2147483817"/>
            <pc:sldLayoutMk cId="2935044122" sldId="2147483821"/>
          </pc:sldLayoutMkLst>
        </pc:sldLayoutChg>
        <pc:sldLayoutChg chg="setBg">
          <pc:chgData name="Alejandro Tamola" userId="19f278d7-d991-4374-af94-d18d921abc19" providerId="ADAL" clId="{33C03987-AB1D-4980-A511-D2744A058283}" dt="2018-10-28T15:23:08.278" v="1099" actId="113"/>
          <pc:sldLayoutMkLst>
            <pc:docMk/>
            <pc:sldMasterMk cId="3567061091" sldId="2147483817"/>
            <pc:sldLayoutMk cId="3882634504" sldId="2147483822"/>
          </pc:sldLayoutMkLst>
        </pc:sldLayoutChg>
        <pc:sldLayoutChg chg="setBg">
          <pc:chgData name="Alejandro Tamola" userId="19f278d7-d991-4374-af94-d18d921abc19" providerId="ADAL" clId="{33C03987-AB1D-4980-A511-D2744A058283}" dt="2018-10-28T15:23:08.278" v="1099" actId="113"/>
          <pc:sldLayoutMkLst>
            <pc:docMk/>
            <pc:sldMasterMk cId="3567061091" sldId="2147483817"/>
            <pc:sldLayoutMk cId="3326763328" sldId="2147483823"/>
          </pc:sldLayoutMkLst>
        </pc:sldLayoutChg>
        <pc:sldLayoutChg chg="setBg">
          <pc:chgData name="Alejandro Tamola" userId="19f278d7-d991-4374-af94-d18d921abc19" providerId="ADAL" clId="{33C03987-AB1D-4980-A511-D2744A058283}" dt="2018-10-28T15:23:08.278" v="1099" actId="113"/>
          <pc:sldLayoutMkLst>
            <pc:docMk/>
            <pc:sldMasterMk cId="3567061091" sldId="2147483817"/>
            <pc:sldLayoutMk cId="273761752" sldId="2147483824"/>
          </pc:sldLayoutMkLst>
        </pc:sldLayoutChg>
        <pc:sldLayoutChg chg="setBg">
          <pc:chgData name="Alejandro Tamola" userId="19f278d7-d991-4374-af94-d18d921abc19" providerId="ADAL" clId="{33C03987-AB1D-4980-A511-D2744A058283}" dt="2018-10-28T15:23:08.278" v="1099" actId="113"/>
          <pc:sldLayoutMkLst>
            <pc:docMk/>
            <pc:sldMasterMk cId="3567061091" sldId="2147483817"/>
            <pc:sldLayoutMk cId="2874890897" sldId="2147483825"/>
          </pc:sldLayoutMkLst>
        </pc:sldLayoutChg>
        <pc:sldLayoutChg chg="setBg">
          <pc:chgData name="Alejandro Tamola" userId="19f278d7-d991-4374-af94-d18d921abc19" providerId="ADAL" clId="{33C03987-AB1D-4980-A511-D2744A058283}" dt="2018-10-28T15:23:08.278" v="1099" actId="113"/>
          <pc:sldLayoutMkLst>
            <pc:docMk/>
            <pc:sldMasterMk cId="3567061091" sldId="2147483817"/>
            <pc:sldLayoutMk cId="1441997715" sldId="2147483826"/>
          </pc:sldLayoutMkLst>
        </pc:sldLayoutChg>
        <pc:sldLayoutChg chg="setBg">
          <pc:chgData name="Alejandro Tamola" userId="19f278d7-d991-4374-af94-d18d921abc19" providerId="ADAL" clId="{33C03987-AB1D-4980-A511-D2744A058283}" dt="2018-10-28T15:23:08.278" v="1099" actId="113"/>
          <pc:sldLayoutMkLst>
            <pc:docMk/>
            <pc:sldMasterMk cId="3567061091" sldId="2147483817"/>
            <pc:sldLayoutMk cId="2715559974" sldId="2147483827"/>
          </pc:sldLayoutMkLst>
        </pc:sldLayoutChg>
        <pc:sldLayoutChg chg="setBg">
          <pc:chgData name="Alejandro Tamola" userId="19f278d7-d991-4374-af94-d18d921abc19" providerId="ADAL" clId="{33C03987-AB1D-4980-A511-D2744A058283}" dt="2018-10-28T15:23:08.278" v="1099" actId="113"/>
          <pc:sldLayoutMkLst>
            <pc:docMk/>
            <pc:sldMasterMk cId="3567061091" sldId="2147483817"/>
            <pc:sldLayoutMk cId="1996073475" sldId="2147483828"/>
          </pc:sldLayoutMkLst>
        </pc:sldLayoutChg>
      </pc:sldMasterChg>
    </pc:docChg>
  </pc:docChgLst>
  <pc:docChgLst>
    <pc:chgData name="Tamola, Alejandro" userId="19f278d7-d991-4374-af94-d18d921abc19" providerId="ADAL" clId="{D7BD4A0E-A4D1-4C65-97FB-786021FC2FDA}"/>
    <pc:docChg chg="undo custSel addSld modSld sldOrd">
      <pc:chgData name="Tamola, Alejandro" userId="19f278d7-d991-4374-af94-d18d921abc19" providerId="ADAL" clId="{D7BD4A0E-A4D1-4C65-97FB-786021FC2FDA}" dt="2018-10-30T19:34:33.186" v="1959" actId="20577"/>
      <pc:docMkLst>
        <pc:docMk/>
      </pc:docMkLst>
      <pc:sldChg chg="addSp delSp modSp add ord delAnim modAnim">
        <pc:chgData name="Tamola, Alejandro" userId="19f278d7-d991-4374-af94-d18d921abc19" providerId="ADAL" clId="{D7BD4A0E-A4D1-4C65-97FB-786021FC2FDA}" dt="2018-10-30T18:02:58.641" v="1432" actId="20577"/>
        <pc:sldMkLst>
          <pc:docMk/>
          <pc:sldMk cId="2990348969" sldId="357"/>
        </pc:sldMkLst>
        <pc:spChg chg="mod">
          <ac:chgData name="Tamola, Alejandro" userId="19f278d7-d991-4374-af94-d18d921abc19" providerId="ADAL" clId="{D7BD4A0E-A4D1-4C65-97FB-786021FC2FDA}" dt="2018-10-30T15:13:11.167" v="27" actId="20577"/>
          <ac:spMkLst>
            <pc:docMk/>
            <pc:sldMk cId="2990348969" sldId="357"/>
            <ac:spMk id="5" creationId="{3A8BC259-45FB-43CA-AB47-864A513C5F95}"/>
          </ac:spMkLst>
        </pc:spChg>
        <pc:spChg chg="del">
          <ac:chgData name="Tamola, Alejandro" userId="19f278d7-d991-4374-af94-d18d921abc19" providerId="ADAL" clId="{D7BD4A0E-A4D1-4C65-97FB-786021FC2FDA}" dt="2018-10-30T18:00:29.355" v="1266" actId="478"/>
          <ac:spMkLst>
            <pc:docMk/>
            <pc:sldMk cId="2990348969" sldId="357"/>
            <ac:spMk id="7" creationId="{E9259E74-D450-47DA-89F4-2EB771967920}"/>
          </ac:spMkLst>
        </pc:spChg>
        <pc:spChg chg="del mod">
          <ac:chgData name="Tamola, Alejandro" userId="19f278d7-d991-4374-af94-d18d921abc19" providerId="ADAL" clId="{D7BD4A0E-A4D1-4C65-97FB-786021FC2FDA}" dt="2018-10-30T17:58:35.905" v="1208" actId="478"/>
          <ac:spMkLst>
            <pc:docMk/>
            <pc:sldMk cId="2990348969" sldId="357"/>
            <ac:spMk id="8" creationId="{45E1B923-B886-46CA-B7CC-5ECBF309055D}"/>
          </ac:spMkLst>
        </pc:spChg>
        <pc:spChg chg="mod">
          <ac:chgData name="Tamola, Alejandro" userId="19f278d7-d991-4374-af94-d18d921abc19" providerId="ADAL" clId="{D7BD4A0E-A4D1-4C65-97FB-786021FC2FDA}" dt="2018-10-30T18:02:12.194" v="1422" actId="1035"/>
          <ac:spMkLst>
            <pc:docMk/>
            <pc:sldMk cId="2990348969" sldId="357"/>
            <ac:spMk id="9" creationId="{16B8841F-6CF9-4451-8BF8-D3509F2559A6}"/>
          </ac:spMkLst>
        </pc:spChg>
        <pc:spChg chg="mod">
          <ac:chgData name="Tamola, Alejandro" userId="19f278d7-d991-4374-af94-d18d921abc19" providerId="ADAL" clId="{D7BD4A0E-A4D1-4C65-97FB-786021FC2FDA}" dt="2018-10-30T18:02:12.194" v="1422" actId="1035"/>
          <ac:spMkLst>
            <pc:docMk/>
            <pc:sldMk cId="2990348969" sldId="357"/>
            <ac:spMk id="10" creationId="{83C0896C-CC35-4140-80F3-861A4D45B86F}"/>
          </ac:spMkLst>
        </pc:spChg>
        <pc:spChg chg="mod">
          <ac:chgData name="Tamola, Alejandro" userId="19f278d7-d991-4374-af94-d18d921abc19" providerId="ADAL" clId="{D7BD4A0E-A4D1-4C65-97FB-786021FC2FDA}" dt="2018-10-30T18:02:12.194" v="1422" actId="1035"/>
          <ac:spMkLst>
            <pc:docMk/>
            <pc:sldMk cId="2990348969" sldId="357"/>
            <ac:spMk id="11" creationId="{A442F89C-9062-4740-BA1C-0E6924C8D80B}"/>
          </ac:spMkLst>
        </pc:spChg>
        <pc:spChg chg="del mod">
          <ac:chgData name="Tamola, Alejandro" userId="19f278d7-d991-4374-af94-d18d921abc19" providerId="ADAL" clId="{D7BD4A0E-A4D1-4C65-97FB-786021FC2FDA}" dt="2018-10-30T17:22:09.171" v="706" actId="478"/>
          <ac:spMkLst>
            <pc:docMk/>
            <pc:sldMk cId="2990348969" sldId="357"/>
            <ac:spMk id="12" creationId="{A319CB2D-B0E4-4057-B930-50D66EE4F4FE}"/>
          </ac:spMkLst>
        </pc:spChg>
        <pc:spChg chg="add mod">
          <ac:chgData name="Tamola, Alejandro" userId="19f278d7-d991-4374-af94-d18d921abc19" providerId="ADAL" clId="{D7BD4A0E-A4D1-4C65-97FB-786021FC2FDA}" dt="2018-10-30T18:02:12.194" v="1422" actId="1035"/>
          <ac:spMkLst>
            <pc:docMk/>
            <pc:sldMk cId="2990348969" sldId="357"/>
            <ac:spMk id="13" creationId="{4441C92B-C291-40D2-A4F8-BC631D3EF2E7}"/>
          </ac:spMkLst>
        </pc:spChg>
      </pc:sldChg>
      <pc:sldChg chg="addSp delSp modSp add delAnim">
        <pc:chgData name="Tamola, Alejandro" userId="19f278d7-d991-4374-af94-d18d921abc19" providerId="ADAL" clId="{D7BD4A0E-A4D1-4C65-97FB-786021FC2FDA}" dt="2018-10-30T17:58:15.019" v="1207" actId="207"/>
        <pc:sldMkLst>
          <pc:docMk/>
          <pc:sldMk cId="20390008" sldId="358"/>
        </pc:sldMkLst>
        <pc:spChg chg="del">
          <ac:chgData name="Tamola, Alejandro" userId="19f278d7-d991-4374-af94-d18d921abc19" providerId="ADAL" clId="{D7BD4A0E-A4D1-4C65-97FB-786021FC2FDA}" dt="2018-10-30T17:24:42.961" v="783" actId="478"/>
          <ac:spMkLst>
            <pc:docMk/>
            <pc:sldMk cId="20390008" sldId="358"/>
            <ac:spMk id="5" creationId="{3A8BC259-45FB-43CA-AB47-864A513C5F95}"/>
          </ac:spMkLst>
        </pc:spChg>
        <pc:spChg chg="del">
          <ac:chgData name="Tamola, Alejandro" userId="19f278d7-d991-4374-af94-d18d921abc19" providerId="ADAL" clId="{D7BD4A0E-A4D1-4C65-97FB-786021FC2FDA}" dt="2018-10-30T17:24:48.137" v="784" actId="478"/>
          <ac:spMkLst>
            <pc:docMk/>
            <pc:sldMk cId="20390008" sldId="358"/>
            <ac:spMk id="7" creationId="{E9259E74-D450-47DA-89F4-2EB771967920}"/>
          </ac:spMkLst>
        </pc:spChg>
        <pc:spChg chg="del">
          <ac:chgData name="Tamola, Alejandro" userId="19f278d7-d991-4374-af94-d18d921abc19" providerId="ADAL" clId="{D7BD4A0E-A4D1-4C65-97FB-786021FC2FDA}" dt="2018-10-30T17:24:59.146" v="785" actId="478"/>
          <ac:spMkLst>
            <pc:docMk/>
            <pc:sldMk cId="20390008" sldId="358"/>
            <ac:spMk id="8" creationId="{45E1B923-B886-46CA-B7CC-5ECBF309055D}"/>
          </ac:spMkLst>
        </pc:spChg>
        <pc:spChg chg="del">
          <ac:chgData name="Tamola, Alejandro" userId="19f278d7-d991-4374-af94-d18d921abc19" providerId="ADAL" clId="{D7BD4A0E-A4D1-4C65-97FB-786021FC2FDA}" dt="2018-10-30T17:24:59.146" v="785" actId="478"/>
          <ac:spMkLst>
            <pc:docMk/>
            <pc:sldMk cId="20390008" sldId="358"/>
            <ac:spMk id="9" creationId="{16B8841F-6CF9-4451-8BF8-D3509F2559A6}"/>
          </ac:spMkLst>
        </pc:spChg>
        <pc:spChg chg="del">
          <ac:chgData name="Tamola, Alejandro" userId="19f278d7-d991-4374-af94-d18d921abc19" providerId="ADAL" clId="{D7BD4A0E-A4D1-4C65-97FB-786021FC2FDA}" dt="2018-10-30T17:24:59.146" v="785" actId="478"/>
          <ac:spMkLst>
            <pc:docMk/>
            <pc:sldMk cId="20390008" sldId="358"/>
            <ac:spMk id="10" creationId="{83C0896C-CC35-4140-80F3-861A4D45B86F}"/>
          </ac:spMkLst>
        </pc:spChg>
        <pc:spChg chg="del">
          <ac:chgData name="Tamola, Alejandro" userId="19f278d7-d991-4374-af94-d18d921abc19" providerId="ADAL" clId="{D7BD4A0E-A4D1-4C65-97FB-786021FC2FDA}" dt="2018-10-30T17:24:59.146" v="785" actId="478"/>
          <ac:spMkLst>
            <pc:docMk/>
            <pc:sldMk cId="20390008" sldId="358"/>
            <ac:spMk id="11" creationId="{A442F89C-9062-4740-BA1C-0E6924C8D80B}"/>
          </ac:spMkLst>
        </pc:spChg>
        <pc:spChg chg="del">
          <ac:chgData name="Tamola, Alejandro" userId="19f278d7-d991-4374-af94-d18d921abc19" providerId="ADAL" clId="{D7BD4A0E-A4D1-4C65-97FB-786021FC2FDA}" dt="2018-10-30T17:24:59.146" v="785" actId="478"/>
          <ac:spMkLst>
            <pc:docMk/>
            <pc:sldMk cId="20390008" sldId="358"/>
            <ac:spMk id="13" creationId="{4441C92B-C291-40D2-A4F8-BC631D3EF2E7}"/>
          </ac:spMkLst>
        </pc:spChg>
        <pc:spChg chg="add del mod">
          <ac:chgData name="Tamola, Alejandro" userId="19f278d7-d991-4374-af94-d18d921abc19" providerId="ADAL" clId="{D7BD4A0E-A4D1-4C65-97FB-786021FC2FDA}" dt="2018-10-30T17:40:02.962" v="805" actId="11529"/>
          <ac:spMkLst>
            <pc:docMk/>
            <pc:sldMk cId="20390008" sldId="358"/>
            <ac:spMk id="17" creationId="{6D1ABA58-FD8A-4F12-AF4D-2CE767BA9261}"/>
          </ac:spMkLst>
        </pc:spChg>
        <pc:spChg chg="add del mod">
          <ac:chgData name="Tamola, Alejandro" userId="19f278d7-d991-4374-af94-d18d921abc19" providerId="ADAL" clId="{D7BD4A0E-A4D1-4C65-97FB-786021FC2FDA}" dt="2018-10-30T17:40:23.730" v="807" actId="11529"/>
          <ac:spMkLst>
            <pc:docMk/>
            <pc:sldMk cId="20390008" sldId="358"/>
            <ac:spMk id="18" creationId="{17D83884-45F8-4B4C-AE8A-93274D339EFF}"/>
          </ac:spMkLst>
        </pc:spChg>
        <pc:spChg chg="add del mod">
          <ac:chgData name="Tamola, Alejandro" userId="19f278d7-d991-4374-af94-d18d921abc19" providerId="ADAL" clId="{D7BD4A0E-A4D1-4C65-97FB-786021FC2FDA}" dt="2018-10-30T17:40:35" v="809" actId="11529"/>
          <ac:spMkLst>
            <pc:docMk/>
            <pc:sldMk cId="20390008" sldId="358"/>
            <ac:spMk id="19" creationId="{E9F235EB-8494-4E9C-A97E-0117BBB81899}"/>
          </ac:spMkLst>
        </pc:spChg>
        <pc:spChg chg="add del mod">
          <ac:chgData name="Tamola, Alejandro" userId="19f278d7-d991-4374-af94-d18d921abc19" providerId="ADAL" clId="{D7BD4A0E-A4D1-4C65-97FB-786021FC2FDA}" dt="2018-10-30T17:40:50.799" v="811" actId="11529"/>
          <ac:spMkLst>
            <pc:docMk/>
            <pc:sldMk cId="20390008" sldId="358"/>
            <ac:spMk id="20" creationId="{53CB9547-A729-464E-9A92-C3CDFB010ACC}"/>
          </ac:spMkLst>
        </pc:spChg>
        <pc:spChg chg="add mod">
          <ac:chgData name="Tamola, Alejandro" userId="19f278d7-d991-4374-af94-d18d921abc19" providerId="ADAL" clId="{D7BD4A0E-A4D1-4C65-97FB-786021FC2FDA}" dt="2018-10-30T17:52:00.083" v="1031" actId="1035"/>
          <ac:spMkLst>
            <pc:docMk/>
            <pc:sldMk cId="20390008" sldId="358"/>
            <ac:spMk id="21" creationId="{3DA9373C-4A48-44E8-AE67-8CFAC3552CB3}"/>
          </ac:spMkLst>
        </pc:spChg>
        <pc:spChg chg="add mod">
          <ac:chgData name="Tamola, Alejandro" userId="19f278d7-d991-4374-af94-d18d921abc19" providerId="ADAL" clId="{D7BD4A0E-A4D1-4C65-97FB-786021FC2FDA}" dt="2018-10-30T17:55:39.765" v="1110" actId="1037"/>
          <ac:spMkLst>
            <pc:docMk/>
            <pc:sldMk cId="20390008" sldId="358"/>
            <ac:spMk id="28" creationId="{A5A49016-7615-458C-83DE-018C8632D595}"/>
          </ac:spMkLst>
        </pc:spChg>
        <pc:spChg chg="add mod">
          <ac:chgData name="Tamola, Alejandro" userId="19f278d7-d991-4374-af94-d18d921abc19" providerId="ADAL" clId="{D7BD4A0E-A4D1-4C65-97FB-786021FC2FDA}" dt="2018-10-30T17:55:34.381" v="1109" actId="1037"/>
          <ac:spMkLst>
            <pc:docMk/>
            <pc:sldMk cId="20390008" sldId="358"/>
            <ac:spMk id="30" creationId="{2BEDC593-642D-445A-8098-2A4E01AF837B}"/>
          </ac:spMkLst>
        </pc:spChg>
        <pc:spChg chg="add mod">
          <ac:chgData name="Tamola, Alejandro" userId="19f278d7-d991-4374-af94-d18d921abc19" providerId="ADAL" clId="{D7BD4A0E-A4D1-4C65-97FB-786021FC2FDA}" dt="2018-10-30T17:53:13.440" v="1041" actId="207"/>
          <ac:spMkLst>
            <pc:docMk/>
            <pc:sldMk cId="20390008" sldId="358"/>
            <ac:spMk id="31" creationId="{0E6F49F0-0841-443C-974B-2C27498C4F38}"/>
          </ac:spMkLst>
        </pc:spChg>
        <pc:spChg chg="add mod">
          <ac:chgData name="Tamola, Alejandro" userId="19f278d7-d991-4374-af94-d18d921abc19" providerId="ADAL" clId="{D7BD4A0E-A4D1-4C65-97FB-786021FC2FDA}" dt="2018-10-30T17:55:50.881" v="1111" actId="692"/>
          <ac:spMkLst>
            <pc:docMk/>
            <pc:sldMk cId="20390008" sldId="358"/>
            <ac:spMk id="32" creationId="{3C04E866-B760-4759-9525-A8AB670C3ECB}"/>
          </ac:spMkLst>
        </pc:spChg>
        <pc:spChg chg="add del mod">
          <ac:chgData name="Tamola, Alejandro" userId="19f278d7-d991-4374-af94-d18d921abc19" providerId="ADAL" clId="{D7BD4A0E-A4D1-4C65-97FB-786021FC2FDA}" dt="2018-10-30T17:50:42.896" v="1004" actId="11529"/>
          <ac:spMkLst>
            <pc:docMk/>
            <pc:sldMk cId="20390008" sldId="358"/>
            <ac:spMk id="33" creationId="{16C0A0B2-5909-4CBE-B297-1830EEDC39B1}"/>
          </ac:spMkLst>
        </pc:spChg>
        <pc:spChg chg="add del mod">
          <ac:chgData name="Tamola, Alejandro" userId="19f278d7-d991-4374-af94-d18d921abc19" providerId="ADAL" clId="{D7BD4A0E-A4D1-4C65-97FB-786021FC2FDA}" dt="2018-10-30T17:51:33.945" v="1006" actId="478"/>
          <ac:spMkLst>
            <pc:docMk/>
            <pc:sldMk cId="20390008" sldId="358"/>
            <ac:spMk id="34" creationId="{5AF0195F-09AF-4A65-9896-63B3D17C1A14}"/>
          </ac:spMkLst>
        </pc:spChg>
        <pc:spChg chg="add del mod">
          <ac:chgData name="Tamola, Alejandro" userId="19f278d7-d991-4374-af94-d18d921abc19" providerId="ADAL" clId="{D7BD4A0E-A4D1-4C65-97FB-786021FC2FDA}" dt="2018-10-30T17:52:19.809" v="1034" actId="11529"/>
          <ac:spMkLst>
            <pc:docMk/>
            <pc:sldMk cId="20390008" sldId="358"/>
            <ac:spMk id="36" creationId="{D3E87C44-836F-4AD4-80F1-FBDA975F8459}"/>
          </ac:spMkLst>
        </pc:spChg>
        <pc:spChg chg="add mod">
          <ac:chgData name="Tamola, Alejandro" userId="19f278d7-d991-4374-af94-d18d921abc19" providerId="ADAL" clId="{D7BD4A0E-A4D1-4C65-97FB-786021FC2FDA}" dt="2018-10-30T17:52:51.587" v="1039" actId="692"/>
          <ac:spMkLst>
            <pc:docMk/>
            <pc:sldMk cId="20390008" sldId="358"/>
            <ac:spMk id="37" creationId="{EB81DBBD-1B74-48CF-BD4E-311AD412F5FA}"/>
          </ac:spMkLst>
        </pc:spChg>
        <pc:spChg chg="add mod">
          <ac:chgData name="Tamola, Alejandro" userId="19f278d7-d991-4374-af94-d18d921abc19" providerId="ADAL" clId="{D7BD4A0E-A4D1-4C65-97FB-786021FC2FDA}" dt="2018-10-30T17:54:33.644" v="1095" actId="113"/>
          <ac:spMkLst>
            <pc:docMk/>
            <pc:sldMk cId="20390008" sldId="358"/>
            <ac:spMk id="41" creationId="{1984F2D4-8481-42F4-84F4-868828577CD9}"/>
          </ac:spMkLst>
        </pc:spChg>
        <pc:spChg chg="add mod">
          <ac:chgData name="Tamola, Alejandro" userId="19f278d7-d991-4374-af94-d18d921abc19" providerId="ADAL" clId="{D7BD4A0E-A4D1-4C65-97FB-786021FC2FDA}" dt="2018-10-30T17:54:44.835" v="1097" actId="1076"/>
          <ac:spMkLst>
            <pc:docMk/>
            <pc:sldMk cId="20390008" sldId="358"/>
            <ac:spMk id="42" creationId="{8948DB94-C622-40DD-B9A6-94D51CCA62E8}"/>
          </ac:spMkLst>
        </pc:spChg>
        <pc:spChg chg="add mod">
          <ac:chgData name="Tamola, Alejandro" userId="19f278d7-d991-4374-af94-d18d921abc19" providerId="ADAL" clId="{D7BD4A0E-A4D1-4C65-97FB-786021FC2FDA}" dt="2018-10-30T17:56:10.261" v="1176" actId="1038"/>
          <ac:spMkLst>
            <pc:docMk/>
            <pc:sldMk cId="20390008" sldId="358"/>
            <ac:spMk id="43" creationId="{3097DF30-66CF-425A-B09F-D122B7BE72F4}"/>
          </ac:spMkLst>
        </pc:spChg>
        <pc:spChg chg="add mod">
          <ac:chgData name="Tamola, Alejandro" userId="19f278d7-d991-4374-af94-d18d921abc19" providerId="ADAL" clId="{D7BD4A0E-A4D1-4C65-97FB-786021FC2FDA}" dt="2018-10-30T17:56:29.106" v="1180" actId="20577"/>
          <ac:spMkLst>
            <pc:docMk/>
            <pc:sldMk cId="20390008" sldId="358"/>
            <ac:spMk id="44" creationId="{5AB3C24F-C694-4AF5-BDD9-89550A3CF57A}"/>
          </ac:spMkLst>
        </pc:spChg>
        <pc:spChg chg="add mod">
          <ac:chgData name="Tamola, Alejandro" userId="19f278d7-d991-4374-af94-d18d921abc19" providerId="ADAL" clId="{D7BD4A0E-A4D1-4C65-97FB-786021FC2FDA}" dt="2018-10-30T17:58:15.019" v="1207" actId="207"/>
          <ac:spMkLst>
            <pc:docMk/>
            <pc:sldMk cId="20390008" sldId="358"/>
            <ac:spMk id="45" creationId="{2D28160E-2DCD-4ACB-8209-C8F613DDB5D7}"/>
          </ac:spMkLst>
        </pc:spChg>
        <pc:grpChg chg="add mod">
          <ac:chgData name="Tamola, Alejandro" userId="19f278d7-d991-4374-af94-d18d921abc19" providerId="ADAL" clId="{D7BD4A0E-A4D1-4C65-97FB-786021FC2FDA}" dt="2018-10-30T17:41:54.361" v="827" actId="164"/>
          <ac:grpSpMkLst>
            <pc:docMk/>
            <pc:sldMk cId="20390008" sldId="358"/>
            <ac:grpSpMk id="22" creationId="{F95AE642-BD1D-41E1-BD37-374E8AA0CA4C}"/>
          </ac:grpSpMkLst>
        </pc:grpChg>
        <pc:cxnChg chg="add del mod">
          <ac:chgData name="Tamola, Alejandro" userId="19f278d7-d991-4374-af94-d18d921abc19" providerId="ADAL" clId="{D7BD4A0E-A4D1-4C65-97FB-786021FC2FDA}" dt="2018-10-30T17:39:09.443" v="787" actId="11529"/>
          <ac:cxnSpMkLst>
            <pc:docMk/>
            <pc:sldMk cId="20390008" sldId="358"/>
            <ac:cxnSpMk id="3" creationId="{937A4BEE-E528-441B-BDF2-78B121639F68}"/>
          </ac:cxnSpMkLst>
        </pc:cxnChg>
        <pc:cxnChg chg="add mod">
          <ac:chgData name="Tamola, Alejandro" userId="19f278d7-d991-4374-af94-d18d921abc19" providerId="ADAL" clId="{D7BD4A0E-A4D1-4C65-97FB-786021FC2FDA}" dt="2018-10-30T17:41:54.361" v="827" actId="164"/>
          <ac:cxnSpMkLst>
            <pc:docMk/>
            <pc:sldMk cId="20390008" sldId="358"/>
            <ac:cxnSpMk id="12" creationId="{90F7E8CC-F9D3-4790-ABA2-A715B50C68D4}"/>
          </ac:cxnSpMkLst>
        </pc:cxnChg>
        <pc:cxnChg chg="add mod">
          <ac:chgData name="Tamola, Alejandro" userId="19f278d7-d991-4374-af94-d18d921abc19" providerId="ADAL" clId="{D7BD4A0E-A4D1-4C65-97FB-786021FC2FDA}" dt="2018-10-30T17:41:54.361" v="827" actId="164"/>
          <ac:cxnSpMkLst>
            <pc:docMk/>
            <pc:sldMk cId="20390008" sldId="358"/>
            <ac:cxnSpMk id="14" creationId="{AEB3DE19-B318-4F77-B9D2-FA8F1520A955}"/>
          </ac:cxnSpMkLst>
        </pc:cxnChg>
        <pc:cxnChg chg="add mod">
          <ac:chgData name="Tamola, Alejandro" userId="19f278d7-d991-4374-af94-d18d921abc19" providerId="ADAL" clId="{D7BD4A0E-A4D1-4C65-97FB-786021FC2FDA}" dt="2018-10-30T17:52:05.893" v="1032" actId="14100"/>
          <ac:cxnSpMkLst>
            <pc:docMk/>
            <pc:sldMk cId="20390008" sldId="358"/>
            <ac:cxnSpMk id="24" creationId="{14F374F3-FAEA-40EB-9EB5-B5FFE3CDA8F6}"/>
          </ac:cxnSpMkLst>
        </pc:cxnChg>
        <pc:cxnChg chg="add mod">
          <ac:chgData name="Tamola, Alejandro" userId="19f278d7-d991-4374-af94-d18d921abc19" providerId="ADAL" clId="{D7BD4A0E-A4D1-4C65-97FB-786021FC2FDA}" dt="2018-10-30T17:53:47.067" v="1068" actId="208"/>
          <ac:cxnSpMkLst>
            <pc:docMk/>
            <pc:sldMk cId="20390008" sldId="358"/>
            <ac:cxnSpMk id="26" creationId="{2F17B715-F282-40F3-9BFA-A75F6252BC6F}"/>
          </ac:cxnSpMkLst>
        </pc:cxnChg>
        <pc:cxnChg chg="add mod">
          <ac:chgData name="Tamola, Alejandro" userId="19f278d7-d991-4374-af94-d18d921abc19" providerId="ADAL" clId="{D7BD4A0E-A4D1-4C65-97FB-786021FC2FDA}" dt="2018-10-30T17:53:44.535" v="1067" actId="208"/>
          <ac:cxnSpMkLst>
            <pc:docMk/>
            <pc:sldMk cId="20390008" sldId="358"/>
            <ac:cxnSpMk id="29" creationId="{6EED0A92-832C-47C9-808F-5B1A8FA0F889}"/>
          </ac:cxnSpMkLst>
        </pc:cxnChg>
        <pc:cxnChg chg="add mod">
          <ac:chgData name="Tamola, Alejandro" userId="19f278d7-d991-4374-af94-d18d921abc19" providerId="ADAL" clId="{D7BD4A0E-A4D1-4C65-97FB-786021FC2FDA}" dt="2018-10-30T17:54:04.489" v="1070" actId="14100"/>
          <ac:cxnSpMkLst>
            <pc:docMk/>
            <pc:sldMk cId="20390008" sldId="358"/>
            <ac:cxnSpMk id="38" creationId="{E808186D-B827-49EE-A4F8-130E0B1152DE}"/>
          </ac:cxnSpMkLst>
        </pc:cxnChg>
        <pc:cxnChg chg="add mod">
          <ac:chgData name="Tamola, Alejandro" userId="19f278d7-d991-4374-af94-d18d921abc19" providerId="ADAL" clId="{D7BD4A0E-A4D1-4C65-97FB-786021FC2FDA}" dt="2018-10-30T17:54:12.115" v="1089" actId="1035"/>
          <ac:cxnSpMkLst>
            <pc:docMk/>
            <pc:sldMk cId="20390008" sldId="358"/>
            <ac:cxnSpMk id="40" creationId="{24447EB6-F0F3-49C1-9D8F-C9F8F2191B49}"/>
          </ac:cxnSpMkLst>
        </pc:cxnChg>
      </pc:sldChg>
    </pc:docChg>
  </pc:docChgLst>
  <pc:docChgLst>
    <pc:chgData name="Tamola, Alejandro" userId="19f278d7-d991-4374-af94-d18d921abc19" providerId="ADAL" clId="{F270DA3D-9916-41BF-8CD3-D4608BAF172C}"/>
    <pc:docChg chg="modSld">
      <pc:chgData name="Tamola, Alejandro" userId="19f278d7-d991-4374-af94-d18d921abc19" providerId="ADAL" clId="{F270DA3D-9916-41BF-8CD3-D4608BAF172C}" dt="2018-11-06T06:06:23.367" v="1" actId="20577"/>
      <pc:docMkLst>
        <pc:docMk/>
      </pc:docMkLst>
      <pc:sldChg chg="modSp">
        <pc:chgData name="Tamola, Alejandro" userId="19f278d7-d991-4374-af94-d18d921abc19" providerId="ADAL" clId="{F270DA3D-9916-41BF-8CD3-D4608BAF172C}" dt="2018-11-06T06:06:23.367" v="1" actId="20577"/>
        <pc:sldMkLst>
          <pc:docMk/>
          <pc:sldMk cId="2341073670" sldId="370"/>
        </pc:sldMkLst>
        <pc:spChg chg="mod">
          <ac:chgData name="Tamola, Alejandro" userId="19f278d7-d991-4374-af94-d18d921abc19" providerId="ADAL" clId="{F270DA3D-9916-41BF-8CD3-D4608BAF172C}" dt="2018-11-06T06:06:23.367" v="1" actId="20577"/>
          <ac:spMkLst>
            <pc:docMk/>
            <pc:sldMk cId="2341073670" sldId="370"/>
            <ac:spMk id="181" creationId="{13BA85B5-3F27-4C79-B8FD-ACD75F7A9489}"/>
          </ac:spMkLst>
        </pc:spChg>
      </pc:sldChg>
    </pc:docChg>
  </pc:docChgLst>
  <pc:docChgLst>
    <pc:chgData name="Barrio Sarmiento, Adela" userId="c2962b7a-c5ef-458f-b90d-c9e19e5f26b7" providerId="ADAL" clId="{72205CF7-9CCA-4D38-9F11-DCD24C875D10}"/>
    <pc:docChg chg="undo custSel mod addSld delSld modSld sldOrd">
      <pc:chgData name="Barrio Sarmiento, Adela" userId="c2962b7a-c5ef-458f-b90d-c9e19e5f26b7" providerId="ADAL" clId="{72205CF7-9CCA-4D38-9F11-DCD24C875D10}" dt="2018-09-17T21:21:59.174" v="808" actId="1076"/>
      <pc:docMkLst>
        <pc:docMk/>
      </pc:docMkLst>
      <pc:sldChg chg="addSp delSp modSp add mod ord setBg">
        <pc:chgData name="Barrio Sarmiento, Adela" userId="c2962b7a-c5ef-458f-b90d-c9e19e5f26b7" providerId="ADAL" clId="{72205CF7-9CCA-4D38-9F11-DCD24C875D10}" dt="2018-09-17T21:21:59.174" v="808" actId="1076"/>
        <pc:sldMkLst>
          <pc:docMk/>
          <pc:sldMk cId="326574741" sldId="275"/>
        </pc:sldMkLst>
        <pc:spChg chg="add del">
          <ac:chgData name="Barrio Sarmiento, Adela" userId="c2962b7a-c5ef-458f-b90d-c9e19e5f26b7" providerId="ADAL" clId="{72205CF7-9CCA-4D38-9F11-DCD24C875D10}" dt="2018-09-17T16:22:39.002" v="573" actId="478"/>
          <ac:spMkLst>
            <pc:docMk/>
            <pc:sldMk cId="326574741" sldId="275"/>
            <ac:spMk id="2" creationId="{944E577B-026A-4591-94B2-9D0F3DD82FA0}"/>
          </ac:spMkLst>
        </pc:spChg>
        <pc:spChg chg="add mod">
          <ac:chgData name="Barrio Sarmiento, Adela" userId="c2962b7a-c5ef-458f-b90d-c9e19e5f26b7" providerId="ADAL" clId="{72205CF7-9CCA-4D38-9F11-DCD24C875D10}" dt="2018-09-17T21:21:48.867" v="806" actId="27636"/>
          <ac:spMkLst>
            <pc:docMk/>
            <pc:sldMk cId="326574741" sldId="275"/>
            <ac:spMk id="4" creationId="{704E4ABA-6444-4BF2-9F3E-2C8BBFA2C84F}"/>
          </ac:spMkLst>
        </pc:spChg>
        <pc:spChg chg="add">
          <ac:chgData name="Barrio Sarmiento, Adela" userId="c2962b7a-c5ef-458f-b90d-c9e19e5f26b7" providerId="ADAL" clId="{72205CF7-9CCA-4D38-9F11-DCD24C875D10}" dt="2018-09-17T16:23:19.770" v="579" actId="26606"/>
          <ac:spMkLst>
            <pc:docMk/>
            <pc:sldMk cId="326574741" sldId="275"/>
            <ac:spMk id="9" creationId="{B558F58E-93BA-44A3-BCDA-585AFF2E4F3F}"/>
          </ac:spMkLst>
        </pc:spChg>
        <pc:spChg chg="add mod">
          <ac:chgData name="Barrio Sarmiento, Adela" userId="c2962b7a-c5ef-458f-b90d-c9e19e5f26b7" providerId="ADAL" clId="{72205CF7-9CCA-4D38-9F11-DCD24C875D10}" dt="2018-09-17T21:21:59.174" v="808" actId="1076"/>
          <ac:spMkLst>
            <pc:docMk/>
            <pc:sldMk cId="326574741" sldId="275"/>
            <ac:spMk id="12" creationId="{CDA06A33-A678-4159-8B0D-0BAA34306E1B}"/>
          </ac:spMkLst>
        </pc:spChg>
        <pc:picChg chg="add mod ord">
          <ac:chgData name="Barrio Sarmiento, Adela" userId="c2962b7a-c5ef-458f-b90d-c9e19e5f26b7" providerId="ADAL" clId="{72205CF7-9CCA-4D38-9F11-DCD24C875D10}" dt="2018-09-17T16:25:17.880" v="605" actId="1076"/>
          <ac:picMkLst>
            <pc:docMk/>
            <pc:sldMk cId="326574741" sldId="275"/>
            <ac:picMk id="3" creationId="{4AB85CC4-ED49-40D7-9006-B0C8C2899287}"/>
          </ac:picMkLst>
        </pc:picChg>
        <pc:picChg chg="add mod">
          <ac:chgData name="Barrio Sarmiento, Adela" userId="c2962b7a-c5ef-458f-b90d-c9e19e5f26b7" providerId="ADAL" clId="{72205CF7-9CCA-4D38-9F11-DCD24C875D10}" dt="2018-09-17T16:25:12.639" v="602" actId="1076"/>
          <ac:picMkLst>
            <pc:docMk/>
            <pc:sldMk cId="326574741" sldId="275"/>
            <ac:picMk id="7" creationId="{DC1E89C9-71FC-41A9-A635-99EE2FC8D7ED}"/>
          </ac:picMkLst>
        </pc:picChg>
        <pc:picChg chg="add mod">
          <ac:chgData name="Barrio Sarmiento, Adela" userId="c2962b7a-c5ef-458f-b90d-c9e19e5f26b7" providerId="ADAL" clId="{72205CF7-9CCA-4D38-9F11-DCD24C875D10}" dt="2018-09-17T16:25:14.384" v="603" actId="1076"/>
          <ac:picMkLst>
            <pc:docMk/>
            <pc:sldMk cId="326574741" sldId="275"/>
            <ac:picMk id="8" creationId="{18800EC8-083C-4228-BB7E-B434CDC55BA6}"/>
          </ac:picMkLst>
        </pc:picChg>
        <pc:picChg chg="add mod">
          <ac:chgData name="Barrio Sarmiento, Adela" userId="c2962b7a-c5ef-458f-b90d-c9e19e5f26b7" providerId="ADAL" clId="{72205CF7-9CCA-4D38-9F11-DCD24C875D10}" dt="2018-09-17T16:25:17.247" v="604" actId="1076"/>
          <ac:picMkLst>
            <pc:docMk/>
            <pc:sldMk cId="326574741" sldId="275"/>
            <ac:picMk id="10" creationId="{9E2E9A09-54F0-4BB4-8F5E-641B467D305C}"/>
          </ac:picMkLst>
        </pc:picChg>
        <pc:cxnChg chg="add">
          <ac:chgData name="Barrio Sarmiento, Adela" userId="c2962b7a-c5ef-458f-b90d-c9e19e5f26b7" providerId="ADAL" clId="{72205CF7-9CCA-4D38-9F11-DCD24C875D10}" dt="2018-09-17T16:23:19.770" v="579" actId="26606"/>
          <ac:cxnSpMkLst>
            <pc:docMk/>
            <pc:sldMk cId="326574741" sldId="275"/>
            <ac:cxnSpMk id="11" creationId="{BCD0BBC1-A7D4-445D-98AC-95A6A45D8EBB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7E5AAB-43B1-48FD-BBDF-891198490119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D9BF59-E024-4AC1-AED4-E4F5EF7AE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961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1570B-A648-4329-8D72-EAE5CD4A13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895C2E-C202-41DD-856F-E993A3B1DC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20DFAA-9221-48BE-AC5E-80F11D0DE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824D-A928-42ED-A959-9925850278DA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66F81F-0BAD-4F61-8434-CE238CA1B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3579D6-53D3-413E-A00F-ABB43182E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C59B8-0D09-4368-B1BE-5CDFCF5C9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025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1A42F-DFCC-4674-9DCA-5550BAB0A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A27882-3CE5-46A1-9A35-C9529C31B0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8CE7B5-6B77-4CE9-B098-ABA8B072C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824D-A928-42ED-A959-9925850278DA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F83AD6-4C72-4E9A-8FC4-4A72A121B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C7B661-746B-4809-B5C9-13E3DEABE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C59B8-0D09-4368-B1BE-5CDFCF5C9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559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F4640F-088E-44DC-82BA-76DC900F3C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6D9EF2-BEA7-4A80-A2A6-500C5B94A8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198124-1C47-4E83-9068-1EAC38DDE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824D-A928-42ED-A959-9925850278DA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B6FB1D-FC1B-4E12-ABA2-A8B046EE6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8A5744-462B-4E5E-A725-7FE8BE3B7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C59B8-0D09-4368-B1BE-5CDFCF5C9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073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87B4E-B408-402B-AF89-4FAB0C393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31FC62-954C-4FCC-9EF6-EC48FBE4A2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14675-3387-43A6-AA24-49C7E5FAC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824D-A928-42ED-A959-9925850278DA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6089E7-A642-4A4E-A39D-C414072DE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301E0A-CA8E-408B-B1AE-2D7BEE5A0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C59B8-0D09-4368-B1BE-5CDFCF5C9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845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723E8-8244-47D3-B2CB-2346D3F4D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27CD09-9FA4-4EEC-872B-D0931C520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46057C-C15D-49B4-B20E-7E6F52273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824D-A928-42ED-A959-9925850278DA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1D3B32-C80C-454E-BE81-5E0757174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9458A1-6654-4DD8-8F93-2E7108211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C59B8-0D09-4368-B1BE-5CDFCF5C9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675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9DABA-0C07-4E7E-8D66-295DCBE4E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0C7E52-559D-4C5D-A310-A87C9C17BB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6D853-3F4B-4951-9F26-342111974C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D63317-9EF3-4720-9902-D0A70B3DB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824D-A928-42ED-A959-9925850278DA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302FA6-7A4E-4770-9819-B98C7B1FE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3D964A-A43E-4320-84BF-B1DD63F62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C59B8-0D09-4368-B1BE-5CDFCF5C9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044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345CC-5AD9-44D8-93A1-D97DF2AE3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354350-9A7D-4757-9D66-C6C1FA9939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466F60-E92B-4965-BAA9-F2939247F7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86E256-827F-4E52-9EDA-EB8FCC0149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38C05A-3937-4931-A313-B3D9A2A09C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D51DB2-AE44-490B-B796-31DCA75E9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824D-A928-42ED-A959-9925850278DA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501459-3DF2-42F3-B20D-F5AF7D327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E823D8-D8F3-4ED8-827E-CD045FDE8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C59B8-0D09-4368-B1BE-5CDFCF5C9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634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DCC94-5F5B-4122-B2C9-641235321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228660-6D00-4921-891F-365E2257A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824D-A928-42ED-A959-9925850278DA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CC830D-0C34-47FE-8697-D2DD82DFA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779B12-EB95-4186-ABBF-E3CB11003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C59B8-0D09-4368-B1BE-5CDFCF5C9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763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84E431-E833-41F9-9368-FBF7655E8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824D-A928-42ED-A959-9925850278DA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87D02D-844B-4D67-A88A-3350E11FD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445F66-DC96-484C-B2FE-FFD65BA13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C59B8-0D09-4368-B1BE-5CDFCF5C9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61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FA802-B222-4B73-8872-19790130C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45549C-7306-4852-BC9A-6649D6B2D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952875-EFD1-48FA-8E8C-C713A46D37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F9A7A3-291C-4126-BE41-56C4AC4A4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824D-A928-42ED-A959-9925850278DA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34A5E1-F097-49E9-A5CF-AC5E3297F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B30924-ADCF-44E4-B074-2682D6AE4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C59B8-0D09-4368-B1BE-5CDFCF5C9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890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556C2-6FF6-4225-ACB1-8F092259F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72C406-5B9B-4254-AEF3-B7D99067B0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BC7C09-C2CB-4B90-AA31-CD3E74222A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61DBD-0A56-4E75-85CA-830447C35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824D-A928-42ED-A959-9925850278DA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2A18DC-480C-4671-82FC-FCA84868A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8EA4DF-AB6F-4CB2-ABAE-8EA4DA40A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C59B8-0D09-4368-B1BE-5CDFCF5C9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997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A87B97-37B7-41CA-8BAD-704BF622A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C701EC-EF44-47D3-AF35-E7A0EAC764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4A79E7-0473-43A3-AC02-33FF5F8B99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4824D-A928-42ED-A959-9925850278DA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943FA2-FA9B-4B36-A82B-BB9A7D830D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52A6D7-F4D8-41DC-8669-863DD1A858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C59B8-0D09-4368-B1BE-5CDFCF5C9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061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12.pn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8.png"/><Relationship Id="rId7" Type="http://schemas.openxmlformats.org/officeDocument/2006/relationships/image" Target="../media/image10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04E4ABA-6444-4BF2-9F3E-2C8BBFA2C84F}"/>
              </a:ext>
            </a:extLst>
          </p:cNvPr>
          <p:cNvSpPr txBox="1">
            <a:spLocks/>
          </p:cNvSpPr>
          <p:nvPr/>
        </p:nvSpPr>
        <p:spPr>
          <a:xfrm>
            <a:off x="604519" y="3311861"/>
            <a:ext cx="4846322" cy="18578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s-AR" sz="2600" dirty="0"/>
              <a:t>R</a:t>
            </a:r>
            <a:r>
              <a:rPr lang="en-US" sz="2600" dirty="0" err="1"/>
              <a:t>epaso</a:t>
            </a:r>
            <a:r>
              <a:rPr lang="en-US" sz="2600" dirty="0"/>
              <a:t> conceptual de </a:t>
            </a:r>
            <a:r>
              <a:rPr lang="en-US" sz="2600" dirty="0" err="1"/>
              <a:t>métodos</a:t>
            </a:r>
            <a:r>
              <a:rPr lang="en-US" sz="2600" dirty="0"/>
              <a:t> </a:t>
            </a:r>
            <a:r>
              <a:rPr lang="en-US" sz="2600" dirty="0" err="1"/>
              <a:t>específicos</a:t>
            </a:r>
            <a:r>
              <a:rPr lang="en-US" sz="2600" dirty="0"/>
              <a:t> y </a:t>
            </a:r>
            <a:r>
              <a:rPr lang="en-US" sz="2600" dirty="0" err="1"/>
              <a:t>referencia</a:t>
            </a:r>
            <a:r>
              <a:rPr lang="en-US" sz="2600" dirty="0"/>
              <a:t> a </a:t>
            </a:r>
            <a:r>
              <a:rPr lang="en-US" sz="2600" dirty="0" err="1"/>
              <a:t>casos</a:t>
            </a:r>
            <a:r>
              <a:rPr lang="en-US" sz="2600" dirty="0"/>
              <a:t> </a:t>
            </a:r>
            <a:r>
              <a:rPr lang="en-US" sz="2600" dirty="0" err="1"/>
              <a:t>aplicados</a:t>
            </a:r>
            <a:r>
              <a:rPr lang="en-US" sz="2600" dirty="0"/>
              <a:t>.</a:t>
            </a:r>
          </a:p>
        </p:txBody>
      </p:sp>
      <p:pic>
        <p:nvPicPr>
          <p:cNvPr id="3" name="Picture 2" descr="drafting instruments on top of table">
            <a:extLst>
              <a:ext uri="{FF2B5EF4-FFF2-40B4-BE49-F238E27FC236}">
                <a16:creationId xmlns:a16="http://schemas.microsoft.com/office/drawing/2014/main" id="{4AB85CC4-ED49-40D7-9006-B0C8C289928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75" r="19111" b="-1"/>
          <a:stretch/>
        </p:blipFill>
        <p:spPr bwMode="auto">
          <a:xfrm>
            <a:off x="5913123" y="-198491"/>
            <a:ext cx="6278877" cy="6857990"/>
          </a:xfrm>
          <a:custGeom>
            <a:avLst/>
            <a:gdLst>
              <a:gd name="connsiteX0" fmla="*/ 45571 w 6278877"/>
              <a:gd name="connsiteY0" fmla="*/ 0 h 6858000"/>
              <a:gd name="connsiteX1" fmla="*/ 6278877 w 6278877"/>
              <a:gd name="connsiteY1" fmla="*/ 0 h 6858000"/>
              <a:gd name="connsiteX2" fmla="*/ 6278877 w 6278877"/>
              <a:gd name="connsiteY2" fmla="*/ 6858000 h 6858000"/>
              <a:gd name="connsiteX3" fmla="*/ 3292307 w 6278877"/>
              <a:gd name="connsiteY3" fmla="*/ 6858000 h 6858000"/>
              <a:gd name="connsiteX4" fmla="*/ 3181525 w 6278877"/>
              <a:gd name="connsiteY4" fmla="*/ 6786980 h 6858000"/>
              <a:gd name="connsiteX5" fmla="*/ 0 w 6278877"/>
              <a:gd name="connsiteY5" fmla="*/ 803252 h 6858000"/>
              <a:gd name="connsiteX6" fmla="*/ 37255 w 6278877"/>
              <a:gd name="connsiteY6" fmla="*/ 654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8877" h="6858000">
                <a:moveTo>
                  <a:pt x="45571" y="0"/>
                </a:moveTo>
                <a:lnTo>
                  <a:pt x="6278877" y="0"/>
                </a:lnTo>
                <a:lnTo>
                  <a:pt x="6278877" y="6858000"/>
                </a:lnTo>
                <a:lnTo>
                  <a:pt x="3292307" y="6858000"/>
                </a:lnTo>
                <a:lnTo>
                  <a:pt x="3181525" y="6786980"/>
                </a:lnTo>
                <a:cubicBezTo>
                  <a:pt x="1262020" y="5490189"/>
                  <a:pt x="0" y="3294101"/>
                  <a:pt x="0" y="803252"/>
                </a:cubicBezTo>
                <a:cubicBezTo>
                  <a:pt x="0" y="554167"/>
                  <a:pt x="12619" y="308030"/>
                  <a:pt x="37255" y="6544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logo FIRA">
            <a:extLst>
              <a:ext uri="{FF2B5EF4-FFF2-40B4-BE49-F238E27FC236}">
                <a16:creationId xmlns:a16="http://schemas.microsoft.com/office/drawing/2014/main" id="{DC1E89C9-71FC-41A9-A635-99EE2FC8D7E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7013" y="5996559"/>
            <a:ext cx="1668780" cy="66294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8800EC8-083C-4228-BB7E-B434CDC55BA6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953" y="5747983"/>
            <a:ext cx="1668780" cy="108756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E2E9A09-54F0-4BB4-8F5E-641B467D305C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8415" y="5915025"/>
            <a:ext cx="1995170" cy="765810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CDA06A33-A678-4159-8B0D-0BAA34306E1B}"/>
              </a:ext>
            </a:extLst>
          </p:cNvPr>
          <p:cNvSpPr txBox="1">
            <a:spLocks/>
          </p:cNvSpPr>
          <p:nvPr/>
        </p:nvSpPr>
        <p:spPr>
          <a:xfrm>
            <a:off x="655320" y="5206927"/>
            <a:ext cx="2667000" cy="662941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500" dirty="0">
                <a:latin typeface="+mj-lt"/>
              </a:rPr>
              <a:t>Morelia, México</a:t>
            </a:r>
            <a:br>
              <a:rPr lang="en-US" sz="1500" dirty="0">
                <a:latin typeface="+mj-lt"/>
              </a:rPr>
            </a:br>
            <a:r>
              <a:rPr lang="en-US" sz="1500" dirty="0" err="1">
                <a:latin typeface="+mj-lt"/>
              </a:rPr>
              <a:t>Noviembre</a:t>
            </a:r>
            <a:r>
              <a:rPr lang="en-US" sz="1500" dirty="0">
                <a:latin typeface="+mj-lt"/>
              </a:rPr>
              <a:t> 6-7, 2018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18207D4B-6D1D-4967-9429-765C743D9AA9}"/>
              </a:ext>
            </a:extLst>
          </p:cNvPr>
          <p:cNvSpPr txBox="1">
            <a:spLocks/>
          </p:cNvSpPr>
          <p:nvPr/>
        </p:nvSpPr>
        <p:spPr>
          <a:xfrm>
            <a:off x="501411" y="983101"/>
            <a:ext cx="5998847" cy="18073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err="1">
                <a:solidFill>
                  <a:srgbClr val="C00000"/>
                </a:solidFill>
              </a:rPr>
              <a:t>Evaluación</a:t>
            </a:r>
            <a:r>
              <a:rPr lang="en-US" sz="4000" b="1" dirty="0">
                <a:solidFill>
                  <a:srgbClr val="C00000"/>
                </a:solidFill>
              </a:rPr>
              <a:t> de </a:t>
            </a:r>
            <a:r>
              <a:rPr lang="en-US" sz="4000" b="1" dirty="0" err="1">
                <a:solidFill>
                  <a:srgbClr val="C00000"/>
                </a:solidFill>
              </a:rPr>
              <a:t>Impacto</a:t>
            </a:r>
            <a:r>
              <a:rPr lang="en-US" sz="4000" b="1" dirty="0">
                <a:solidFill>
                  <a:srgbClr val="C00000"/>
                </a:solidFill>
              </a:rPr>
              <a:t>: </a:t>
            </a:r>
            <a:br>
              <a:rPr lang="en-US" sz="4000" b="1" dirty="0">
                <a:solidFill>
                  <a:srgbClr val="C00000"/>
                </a:solidFill>
              </a:rPr>
            </a:br>
            <a:r>
              <a:rPr lang="en-US" sz="4000" b="1" dirty="0" err="1">
                <a:solidFill>
                  <a:srgbClr val="C00000"/>
                </a:solidFill>
              </a:rPr>
              <a:t>Métodos</a:t>
            </a:r>
            <a:r>
              <a:rPr lang="en-US" sz="4000" b="1" dirty="0">
                <a:solidFill>
                  <a:srgbClr val="C00000"/>
                </a:solidFill>
              </a:rPr>
              <a:t> y </a:t>
            </a:r>
            <a:r>
              <a:rPr lang="en-US" sz="4000" b="1" dirty="0" err="1">
                <a:solidFill>
                  <a:srgbClr val="C00000"/>
                </a:solidFill>
              </a:rPr>
              <a:t>ejemplos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2451633-8598-4481-B06A-134E4E0C6B3B}"/>
              </a:ext>
            </a:extLst>
          </p:cNvPr>
          <p:cNvSpPr txBox="1">
            <a:spLocks/>
          </p:cNvSpPr>
          <p:nvPr/>
        </p:nvSpPr>
        <p:spPr>
          <a:xfrm>
            <a:off x="603014" y="2314474"/>
            <a:ext cx="4846322" cy="41910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2000" i="1" dirty="0"/>
              <a:t>Alejandro Támola</a:t>
            </a:r>
          </a:p>
        </p:txBody>
      </p:sp>
    </p:spTree>
    <p:extLst>
      <p:ext uri="{BB962C8B-B14F-4D97-AF65-F5344CB8AC3E}">
        <p14:creationId xmlns:p14="http://schemas.microsoft.com/office/powerpoint/2010/main" val="3265747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A8BC259-45FB-43CA-AB47-864A513C5F95}"/>
              </a:ext>
            </a:extLst>
          </p:cNvPr>
          <p:cNvSpPr txBox="1"/>
          <p:nvPr/>
        </p:nvSpPr>
        <p:spPr>
          <a:xfrm>
            <a:off x="0" y="473214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000" b="1" dirty="0">
                <a:solidFill>
                  <a:srgbClr val="C00000"/>
                </a:solidFill>
              </a:rPr>
              <a:t>Asignación aleatoria</a:t>
            </a:r>
          </a:p>
        </p:txBody>
      </p:sp>
    </p:spTree>
    <p:extLst>
      <p:ext uri="{BB962C8B-B14F-4D97-AF65-F5344CB8AC3E}">
        <p14:creationId xmlns:p14="http://schemas.microsoft.com/office/powerpoint/2010/main" val="491576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8FCD96D9-4B50-485A-8F33-98577BF57269}"/>
              </a:ext>
            </a:extLst>
          </p:cNvPr>
          <p:cNvGrpSpPr/>
          <p:nvPr/>
        </p:nvGrpSpPr>
        <p:grpSpPr>
          <a:xfrm>
            <a:off x="647700" y="1600200"/>
            <a:ext cx="2783188" cy="3447129"/>
            <a:chOff x="480060" y="2205990"/>
            <a:chExt cx="2783188" cy="3447129"/>
          </a:xfrm>
        </p:grpSpPr>
        <p:pic>
          <p:nvPicPr>
            <p:cNvPr id="20" name="Picture 19" descr="A picture containing indoor, building&#10;&#10;Description generated with high confidence">
              <a:extLst>
                <a:ext uri="{FF2B5EF4-FFF2-40B4-BE49-F238E27FC236}">
                  <a16:creationId xmlns:a16="http://schemas.microsoft.com/office/drawing/2014/main" id="{E115BADF-7148-43E6-9408-2F589CDFD4B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5300" y="2238375"/>
              <a:ext cx="365760" cy="365760"/>
            </a:xfrm>
            <a:prstGeom prst="rect">
              <a:avLst/>
            </a:prstGeom>
          </p:spPr>
        </p:pic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C5650998-10A2-4D9B-B688-077D4A4872A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2500" y="2253609"/>
              <a:ext cx="365760" cy="36576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2" name="Picture 21" descr="A close up of a logo&#10;&#10;Description generated with very high confidence">
              <a:extLst>
                <a:ext uri="{FF2B5EF4-FFF2-40B4-BE49-F238E27FC236}">
                  <a16:creationId xmlns:a16="http://schemas.microsoft.com/office/drawing/2014/main" id="{22669F32-3696-4DB3-BBA6-7DB7EC4AD4D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9700" y="2253609"/>
              <a:ext cx="365760" cy="365760"/>
            </a:xfrm>
            <a:prstGeom prst="rect">
              <a:avLst/>
            </a:prstGeom>
          </p:spPr>
        </p:pic>
        <p:pic>
          <p:nvPicPr>
            <p:cNvPr id="23" name="Picture 22" descr="A picture containing indoor, building&#10;&#10;Description generated with high confidence">
              <a:extLst>
                <a:ext uri="{FF2B5EF4-FFF2-40B4-BE49-F238E27FC236}">
                  <a16:creationId xmlns:a16="http://schemas.microsoft.com/office/drawing/2014/main" id="{1D96A044-75C0-4365-A16B-162647A98EB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0589" y="2665101"/>
              <a:ext cx="365760" cy="365760"/>
            </a:xfrm>
            <a:prstGeom prst="rect">
              <a:avLst/>
            </a:prstGeom>
          </p:spPr>
        </p:pic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CA44D5C6-3676-42D4-8FAA-92938F9A407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789" y="2680335"/>
              <a:ext cx="365760" cy="365760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</p:pic>
        <p:pic>
          <p:nvPicPr>
            <p:cNvPr id="25" name="Picture 24" descr="A close up of a logo&#10;&#10;Description generated with very high confidence">
              <a:extLst>
                <a:ext uri="{FF2B5EF4-FFF2-40B4-BE49-F238E27FC236}">
                  <a16:creationId xmlns:a16="http://schemas.microsoft.com/office/drawing/2014/main" id="{D0B8CF10-1E3E-4444-B690-625DAEA1947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64989" y="2680335"/>
              <a:ext cx="365760" cy="365760"/>
            </a:xfrm>
            <a:prstGeom prst="rect">
              <a:avLst/>
            </a:prstGeom>
          </p:spPr>
        </p:pic>
        <p:pic>
          <p:nvPicPr>
            <p:cNvPr id="26" name="Picture 25" descr="A picture containing indoor, building&#10;&#10;Description generated with high confidence">
              <a:extLst>
                <a:ext uri="{FF2B5EF4-FFF2-40B4-BE49-F238E27FC236}">
                  <a16:creationId xmlns:a16="http://schemas.microsoft.com/office/drawing/2014/main" id="{C3FB85AD-9745-4041-9757-24C18BF7237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93559" y="2205990"/>
              <a:ext cx="365760" cy="365760"/>
            </a:xfrm>
            <a:prstGeom prst="rect">
              <a:avLst/>
            </a:prstGeom>
          </p:spPr>
        </p:pic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0CBAAF58-1FBD-4DB5-9B58-20D0737B263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50759" y="2221224"/>
              <a:ext cx="365760" cy="36576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8" name="Picture 27" descr="A close up of a logo&#10;&#10;Description generated with very high confidence">
              <a:extLst>
                <a:ext uri="{FF2B5EF4-FFF2-40B4-BE49-F238E27FC236}">
                  <a16:creationId xmlns:a16="http://schemas.microsoft.com/office/drawing/2014/main" id="{9880694C-0EAB-4250-A39B-5DDEDAB6E81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07959" y="2221224"/>
              <a:ext cx="365760" cy="365760"/>
            </a:xfrm>
            <a:prstGeom prst="rect">
              <a:avLst/>
            </a:prstGeom>
          </p:spPr>
        </p:pic>
        <p:pic>
          <p:nvPicPr>
            <p:cNvPr id="29" name="Picture 28" descr="A picture containing indoor, building&#10;&#10;Description generated with high confidence">
              <a:extLst>
                <a:ext uri="{FF2B5EF4-FFF2-40B4-BE49-F238E27FC236}">
                  <a16:creationId xmlns:a16="http://schemas.microsoft.com/office/drawing/2014/main" id="{93937F82-C528-46FC-BEF2-BB92E642686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7668" y="3104212"/>
              <a:ext cx="365760" cy="365760"/>
            </a:xfrm>
            <a:prstGeom prst="rect">
              <a:avLst/>
            </a:prstGeom>
          </p:spPr>
        </p:pic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52138100-3D2E-452E-961C-D7F9F08A214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4868" y="3119446"/>
              <a:ext cx="365760" cy="36576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31" name="Picture 30" descr="A close up of a logo&#10;&#10;Description generated with very high confidence">
              <a:extLst>
                <a:ext uri="{FF2B5EF4-FFF2-40B4-BE49-F238E27FC236}">
                  <a16:creationId xmlns:a16="http://schemas.microsoft.com/office/drawing/2014/main" id="{6E8F18B0-E4CF-49F9-94B4-0F8CBC588F2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42068" y="3119446"/>
              <a:ext cx="365760" cy="365760"/>
            </a:xfrm>
            <a:prstGeom prst="rect">
              <a:avLst/>
            </a:prstGeom>
          </p:spPr>
        </p:pic>
        <p:pic>
          <p:nvPicPr>
            <p:cNvPr id="32" name="Picture 31" descr="A picture containing indoor, building&#10;&#10;Description generated with high confidence">
              <a:extLst>
                <a:ext uri="{FF2B5EF4-FFF2-40B4-BE49-F238E27FC236}">
                  <a16:creationId xmlns:a16="http://schemas.microsoft.com/office/drawing/2014/main" id="{84219A56-AF8B-4708-8403-4384FD76D17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83088" y="3117529"/>
              <a:ext cx="365760" cy="365760"/>
            </a:xfrm>
            <a:prstGeom prst="rect">
              <a:avLst/>
            </a:prstGeom>
          </p:spPr>
        </p:pic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2C2A7711-5894-4B24-93BA-8BA99AE6085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40288" y="3132763"/>
              <a:ext cx="365760" cy="36576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34" name="Picture 33" descr="A close up of a logo&#10;&#10;Description generated with very high confidence">
              <a:extLst>
                <a:ext uri="{FF2B5EF4-FFF2-40B4-BE49-F238E27FC236}">
                  <a16:creationId xmlns:a16="http://schemas.microsoft.com/office/drawing/2014/main" id="{21C0690F-70B0-4D00-AAFE-6D914F0CC0D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97488" y="3132763"/>
              <a:ext cx="365760" cy="365760"/>
            </a:xfrm>
            <a:prstGeom prst="rect">
              <a:avLst/>
            </a:prstGeom>
          </p:spPr>
        </p:pic>
        <p:pic>
          <p:nvPicPr>
            <p:cNvPr id="35" name="Picture 34" descr="A close up of a logo&#10;&#10;Description generated with very high confidence">
              <a:extLst>
                <a:ext uri="{FF2B5EF4-FFF2-40B4-BE49-F238E27FC236}">
                  <a16:creationId xmlns:a16="http://schemas.microsoft.com/office/drawing/2014/main" id="{4E459EE9-DCBB-456A-915C-586D0ABE068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85037" y="2661279"/>
              <a:ext cx="365760" cy="365760"/>
            </a:xfrm>
            <a:prstGeom prst="rect">
              <a:avLst/>
            </a:prstGeom>
          </p:spPr>
        </p:pic>
        <p:pic>
          <p:nvPicPr>
            <p:cNvPr id="36" name="Picture 35" descr="A picture containing indoor, building&#10;&#10;Description generated with high confidence">
              <a:extLst>
                <a:ext uri="{FF2B5EF4-FFF2-40B4-BE49-F238E27FC236}">
                  <a16:creationId xmlns:a16="http://schemas.microsoft.com/office/drawing/2014/main" id="{9F97848C-53F4-4C67-87E2-48A641EAD85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97488" y="2678418"/>
              <a:ext cx="365760" cy="365760"/>
            </a:xfrm>
            <a:prstGeom prst="rect">
              <a:avLst/>
            </a:prstGeom>
          </p:spPr>
        </p:pic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id="{8A60EAF0-276B-4C59-A6D9-E75D9E5188E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0060" y="2629867"/>
              <a:ext cx="365760" cy="36576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38" name="Picture 37">
              <a:extLst>
                <a:ext uri="{FF2B5EF4-FFF2-40B4-BE49-F238E27FC236}">
                  <a16:creationId xmlns:a16="http://schemas.microsoft.com/office/drawing/2014/main" id="{76A6470D-9FA9-4AF7-A768-3003840812B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2488" y="3544255"/>
              <a:ext cx="365760" cy="365760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</p:pic>
        <p:pic>
          <p:nvPicPr>
            <p:cNvPr id="39" name="Picture 38" descr="A close up of a logo&#10;&#10;Description generated with very high confidence">
              <a:extLst>
                <a:ext uri="{FF2B5EF4-FFF2-40B4-BE49-F238E27FC236}">
                  <a16:creationId xmlns:a16="http://schemas.microsoft.com/office/drawing/2014/main" id="{3E9B46FF-C6E2-4208-9525-026BC5F0102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2920" y="3544255"/>
              <a:ext cx="365760" cy="365760"/>
            </a:xfrm>
            <a:prstGeom prst="rect">
              <a:avLst/>
            </a:prstGeom>
          </p:spPr>
        </p:pic>
        <p:pic>
          <p:nvPicPr>
            <p:cNvPr id="40" name="Picture 39" descr="A picture containing indoor, building&#10;&#10;Description generated with high confidence">
              <a:extLst>
                <a:ext uri="{FF2B5EF4-FFF2-40B4-BE49-F238E27FC236}">
                  <a16:creationId xmlns:a16="http://schemas.microsoft.com/office/drawing/2014/main" id="{A3566732-5AA0-4A01-B820-F45A77BEE78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40288" y="3544255"/>
              <a:ext cx="365760" cy="365760"/>
            </a:xfrm>
            <a:prstGeom prst="rect">
              <a:avLst/>
            </a:prstGeom>
          </p:spPr>
        </p:pic>
        <p:pic>
          <p:nvPicPr>
            <p:cNvPr id="41" name="Picture 40" descr="A picture containing indoor, building&#10;&#10;Description generated with high confidence">
              <a:extLst>
                <a:ext uri="{FF2B5EF4-FFF2-40B4-BE49-F238E27FC236}">
                  <a16:creationId xmlns:a16="http://schemas.microsoft.com/office/drawing/2014/main" id="{C9F00161-196B-4593-9729-2B757B2A214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1287" y="3545204"/>
              <a:ext cx="365760" cy="365760"/>
            </a:xfrm>
            <a:prstGeom prst="rect">
              <a:avLst/>
            </a:prstGeom>
          </p:spPr>
        </p:pic>
        <p:pic>
          <p:nvPicPr>
            <p:cNvPr id="42" name="Picture 41" descr="A picture containing indoor, building&#10;&#10;Description generated with high confidence">
              <a:extLst>
                <a:ext uri="{FF2B5EF4-FFF2-40B4-BE49-F238E27FC236}">
                  <a16:creationId xmlns:a16="http://schemas.microsoft.com/office/drawing/2014/main" id="{C1B1611A-DA99-4DA7-AE65-741D780FF60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80168" y="3544255"/>
              <a:ext cx="365760" cy="365760"/>
            </a:xfrm>
            <a:prstGeom prst="rect">
              <a:avLst/>
            </a:prstGeom>
          </p:spPr>
        </p:pic>
        <p:pic>
          <p:nvPicPr>
            <p:cNvPr id="43" name="Picture 42">
              <a:extLst>
                <a:ext uri="{FF2B5EF4-FFF2-40B4-BE49-F238E27FC236}">
                  <a16:creationId xmlns:a16="http://schemas.microsoft.com/office/drawing/2014/main" id="{79255919-056D-431A-9E4B-01E5D75BAC2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67848" y="3544255"/>
              <a:ext cx="365760" cy="365760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</p:pic>
        <p:pic>
          <p:nvPicPr>
            <p:cNvPr id="44" name="Picture 43">
              <a:extLst>
                <a:ext uri="{FF2B5EF4-FFF2-40B4-BE49-F238E27FC236}">
                  <a16:creationId xmlns:a16="http://schemas.microsoft.com/office/drawing/2014/main" id="{32B4ACFA-E13B-4B96-AD95-0C4042E325F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4831" y="3968132"/>
              <a:ext cx="365760" cy="36576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5" name="Picture 44" descr="A picture containing indoor, building&#10;&#10;Description generated with high confidence">
              <a:extLst>
                <a:ext uri="{FF2B5EF4-FFF2-40B4-BE49-F238E27FC236}">
                  <a16:creationId xmlns:a16="http://schemas.microsoft.com/office/drawing/2014/main" id="{9AD66325-003C-47B8-9175-DC089E47E96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2920" y="4379624"/>
              <a:ext cx="365760" cy="365760"/>
            </a:xfrm>
            <a:prstGeom prst="rect">
              <a:avLst/>
            </a:prstGeom>
          </p:spPr>
        </p:pic>
        <p:pic>
          <p:nvPicPr>
            <p:cNvPr id="46" name="Picture 45">
              <a:extLst>
                <a:ext uri="{FF2B5EF4-FFF2-40B4-BE49-F238E27FC236}">
                  <a16:creationId xmlns:a16="http://schemas.microsoft.com/office/drawing/2014/main" id="{4EA80F73-2B85-4600-AE24-A108A0CC56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7199" y="4833969"/>
              <a:ext cx="365760" cy="36576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7" name="Picture 46">
              <a:extLst>
                <a:ext uri="{FF2B5EF4-FFF2-40B4-BE49-F238E27FC236}">
                  <a16:creationId xmlns:a16="http://schemas.microsoft.com/office/drawing/2014/main" id="{91C22CAA-6B96-406C-A2D4-F59D1DDDBA9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4819" y="5258778"/>
              <a:ext cx="365760" cy="365760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</p:pic>
        <p:pic>
          <p:nvPicPr>
            <p:cNvPr id="48" name="Picture 47" descr="A picture containing indoor, building&#10;&#10;Description generated with high confidence">
              <a:extLst>
                <a:ext uri="{FF2B5EF4-FFF2-40B4-BE49-F238E27FC236}">
                  <a16:creationId xmlns:a16="http://schemas.microsoft.com/office/drawing/2014/main" id="{CF514A4C-6FEC-4F70-B3FA-9DED2113600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3437" y="3970040"/>
              <a:ext cx="365760" cy="365760"/>
            </a:xfrm>
            <a:prstGeom prst="rect">
              <a:avLst/>
            </a:prstGeom>
          </p:spPr>
        </p:pic>
        <p:pic>
          <p:nvPicPr>
            <p:cNvPr id="49" name="Picture 48" descr="A picture containing indoor, building&#10;&#10;Description generated with high confidence">
              <a:extLst>
                <a:ext uri="{FF2B5EF4-FFF2-40B4-BE49-F238E27FC236}">
                  <a16:creationId xmlns:a16="http://schemas.microsoft.com/office/drawing/2014/main" id="{993DFE48-92A4-47A0-8101-E2F45D9154E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5805" y="4835877"/>
              <a:ext cx="365760" cy="365760"/>
            </a:xfrm>
            <a:prstGeom prst="rect">
              <a:avLst/>
            </a:prstGeom>
          </p:spPr>
        </p:pic>
        <p:pic>
          <p:nvPicPr>
            <p:cNvPr id="50" name="Picture 49">
              <a:extLst>
                <a:ext uri="{FF2B5EF4-FFF2-40B4-BE49-F238E27FC236}">
                  <a16:creationId xmlns:a16="http://schemas.microsoft.com/office/drawing/2014/main" id="{82B56B31-E45B-4315-8517-11492546558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8197" y="4361532"/>
              <a:ext cx="365760" cy="36576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1" name="Picture 50" descr="A close up of a logo&#10;&#10;Description generated with very high confidence">
              <a:extLst>
                <a:ext uri="{FF2B5EF4-FFF2-40B4-BE49-F238E27FC236}">
                  <a16:creationId xmlns:a16="http://schemas.microsoft.com/office/drawing/2014/main" id="{40DE8110-8904-4702-8248-0BAF6062FF9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1057" y="5275920"/>
              <a:ext cx="365760" cy="365760"/>
            </a:xfrm>
            <a:prstGeom prst="rect">
              <a:avLst/>
            </a:prstGeom>
          </p:spPr>
        </p:pic>
        <p:pic>
          <p:nvPicPr>
            <p:cNvPr id="52" name="Picture 51" descr="A close up of a logo&#10;&#10;Description generated with very high confidence">
              <a:extLst>
                <a:ext uri="{FF2B5EF4-FFF2-40B4-BE49-F238E27FC236}">
                  <a16:creationId xmlns:a16="http://schemas.microsoft.com/office/drawing/2014/main" id="{D9435826-9411-45B6-AE15-5B400525B05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3040" y="4415807"/>
              <a:ext cx="365760" cy="365760"/>
            </a:xfrm>
            <a:prstGeom prst="rect">
              <a:avLst/>
            </a:prstGeom>
          </p:spPr>
        </p:pic>
        <p:pic>
          <p:nvPicPr>
            <p:cNvPr id="53" name="Picture 52" descr="A picture containing indoor, building&#10;&#10;Description generated with high confidence">
              <a:extLst>
                <a:ext uri="{FF2B5EF4-FFF2-40B4-BE49-F238E27FC236}">
                  <a16:creationId xmlns:a16="http://schemas.microsoft.com/office/drawing/2014/main" id="{8E6FE98A-6491-4DD4-A27F-D943D6AE111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91610" y="3941462"/>
              <a:ext cx="365760" cy="365760"/>
            </a:xfrm>
            <a:prstGeom prst="rect">
              <a:avLst/>
            </a:prstGeom>
          </p:spPr>
        </p:pic>
        <p:pic>
          <p:nvPicPr>
            <p:cNvPr id="54" name="Picture 53" descr="A picture containing indoor, building&#10;&#10;Description generated with high confidence">
              <a:extLst>
                <a:ext uri="{FF2B5EF4-FFF2-40B4-BE49-F238E27FC236}">
                  <a16:creationId xmlns:a16="http://schemas.microsoft.com/office/drawing/2014/main" id="{4E1AECA3-6087-4119-8B62-D8D04A43800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91610" y="4856823"/>
              <a:ext cx="365760" cy="365760"/>
            </a:xfrm>
            <a:prstGeom prst="rect">
              <a:avLst/>
            </a:prstGeom>
          </p:spPr>
        </p:pic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CA56B269-47A5-4775-AA29-E4248EDC247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91610" y="5287359"/>
              <a:ext cx="365760" cy="365760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</p:pic>
        <p:pic>
          <p:nvPicPr>
            <p:cNvPr id="56" name="Picture 55">
              <a:extLst>
                <a:ext uri="{FF2B5EF4-FFF2-40B4-BE49-F238E27FC236}">
                  <a16:creationId xmlns:a16="http://schemas.microsoft.com/office/drawing/2014/main" id="{B1DF8F34-566F-4E28-8802-7ABDA4E6DD2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56407" y="3960509"/>
              <a:ext cx="365760" cy="36576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7" name="Picture 56">
              <a:extLst>
                <a:ext uri="{FF2B5EF4-FFF2-40B4-BE49-F238E27FC236}">
                  <a16:creationId xmlns:a16="http://schemas.microsoft.com/office/drawing/2014/main" id="{9CC4E70D-0BFE-40A7-B4C5-394A4CAE66C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71624" y="4824429"/>
              <a:ext cx="365760" cy="36576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8" name="Picture 57" descr="A close up of a logo&#10;&#10;Description generated with very high confidence">
              <a:extLst>
                <a:ext uri="{FF2B5EF4-FFF2-40B4-BE49-F238E27FC236}">
                  <a16:creationId xmlns:a16="http://schemas.microsoft.com/office/drawing/2014/main" id="{AE47E8BC-0FA5-4BC5-9D71-3FD05CB0294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90685" y="4400564"/>
              <a:ext cx="365760" cy="365760"/>
            </a:xfrm>
            <a:prstGeom prst="rect">
              <a:avLst/>
            </a:prstGeom>
          </p:spPr>
        </p:pic>
        <p:pic>
          <p:nvPicPr>
            <p:cNvPr id="59" name="Picture 58" descr="A picture containing indoor, building&#10;&#10;Description generated with high confidence">
              <a:extLst>
                <a:ext uri="{FF2B5EF4-FFF2-40B4-BE49-F238E27FC236}">
                  <a16:creationId xmlns:a16="http://schemas.microsoft.com/office/drawing/2014/main" id="{7CD0EB7D-DC6F-434E-AC32-85C0085A65B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90685" y="5287359"/>
              <a:ext cx="365760" cy="365760"/>
            </a:xfrm>
            <a:prstGeom prst="rect">
              <a:avLst/>
            </a:prstGeom>
          </p:spPr>
        </p:pic>
        <p:pic>
          <p:nvPicPr>
            <p:cNvPr id="60" name="Picture 59" descr="A close up of a logo&#10;&#10;Description generated with very high confidence">
              <a:extLst>
                <a:ext uri="{FF2B5EF4-FFF2-40B4-BE49-F238E27FC236}">
                  <a16:creationId xmlns:a16="http://schemas.microsoft.com/office/drawing/2014/main" id="{EF0D604C-9D5C-4DB4-9560-6FF70FC81F6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45998" y="3989081"/>
              <a:ext cx="365760" cy="365760"/>
            </a:xfrm>
            <a:prstGeom prst="rect">
              <a:avLst/>
            </a:prstGeom>
          </p:spPr>
        </p:pic>
        <p:pic>
          <p:nvPicPr>
            <p:cNvPr id="61" name="Picture 60">
              <a:extLst>
                <a:ext uri="{FF2B5EF4-FFF2-40B4-BE49-F238E27FC236}">
                  <a16:creationId xmlns:a16="http://schemas.microsoft.com/office/drawing/2014/main" id="{6664503B-FD9B-460F-B864-7C06FA5AAF2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44087" y="4415807"/>
              <a:ext cx="365760" cy="365760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</p:pic>
        <p:pic>
          <p:nvPicPr>
            <p:cNvPr id="62" name="Picture 61" descr="A close up of a logo&#10;&#10;Description generated with very high confidence">
              <a:extLst>
                <a:ext uri="{FF2B5EF4-FFF2-40B4-BE49-F238E27FC236}">
                  <a16:creationId xmlns:a16="http://schemas.microsoft.com/office/drawing/2014/main" id="{4E975E09-549B-45D4-9C4A-614E6CE31E9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78366" y="4854918"/>
              <a:ext cx="365760" cy="365760"/>
            </a:xfrm>
            <a:prstGeom prst="rect">
              <a:avLst/>
            </a:prstGeom>
          </p:spPr>
        </p:pic>
        <p:pic>
          <p:nvPicPr>
            <p:cNvPr id="63" name="Picture 62" descr="A picture containing indoor, building&#10;&#10;Description generated with high confidence">
              <a:extLst>
                <a:ext uri="{FF2B5EF4-FFF2-40B4-BE49-F238E27FC236}">
                  <a16:creationId xmlns:a16="http://schemas.microsoft.com/office/drawing/2014/main" id="{70D8BC7B-02C8-4C04-80D6-E581FEBEFE0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78366" y="5279739"/>
              <a:ext cx="365760" cy="365760"/>
            </a:xfrm>
            <a:prstGeom prst="rect">
              <a:avLst/>
            </a:prstGeom>
          </p:spPr>
        </p:pic>
        <p:pic>
          <p:nvPicPr>
            <p:cNvPr id="64" name="Picture 63" descr="A close up of a logo&#10;&#10;Description generated with very high confidence">
              <a:extLst>
                <a:ext uri="{FF2B5EF4-FFF2-40B4-BE49-F238E27FC236}">
                  <a16:creationId xmlns:a16="http://schemas.microsoft.com/office/drawing/2014/main" id="{C8EC536C-5C85-4EFA-9EBA-E2BD735A2C1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53656" y="4415807"/>
              <a:ext cx="365760" cy="365760"/>
            </a:xfrm>
            <a:prstGeom prst="rect">
              <a:avLst/>
            </a:prstGeom>
          </p:spPr>
        </p:pic>
        <p:pic>
          <p:nvPicPr>
            <p:cNvPr id="65" name="Picture 64" descr="A picture containing indoor, building&#10;&#10;Description generated with high confidence">
              <a:extLst>
                <a:ext uri="{FF2B5EF4-FFF2-40B4-BE49-F238E27FC236}">
                  <a16:creationId xmlns:a16="http://schemas.microsoft.com/office/drawing/2014/main" id="{3EF46558-7EAD-4361-8D31-2512D17A74E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82226" y="3941462"/>
              <a:ext cx="365760" cy="365760"/>
            </a:xfrm>
            <a:prstGeom prst="rect">
              <a:avLst/>
            </a:prstGeom>
          </p:spPr>
        </p:pic>
        <p:pic>
          <p:nvPicPr>
            <p:cNvPr id="66" name="Picture 65" descr="A picture containing indoor, building&#10;&#10;Description generated with high confidence">
              <a:extLst>
                <a:ext uri="{FF2B5EF4-FFF2-40B4-BE49-F238E27FC236}">
                  <a16:creationId xmlns:a16="http://schemas.microsoft.com/office/drawing/2014/main" id="{FD4549F6-D016-4E2D-A3D4-9E2E7A648B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82226" y="4856823"/>
              <a:ext cx="365760" cy="365760"/>
            </a:xfrm>
            <a:prstGeom prst="rect">
              <a:avLst/>
            </a:prstGeom>
          </p:spPr>
        </p:pic>
        <p:pic>
          <p:nvPicPr>
            <p:cNvPr id="67" name="Picture 66">
              <a:extLst>
                <a:ext uri="{FF2B5EF4-FFF2-40B4-BE49-F238E27FC236}">
                  <a16:creationId xmlns:a16="http://schemas.microsoft.com/office/drawing/2014/main" id="{0EB08F33-08CA-4C38-BFF9-0D6CAAA93D5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82226" y="5287359"/>
              <a:ext cx="365760" cy="365760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</p:pic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83508377-CC79-44D2-BE04-A134A1FD24AA}"/>
              </a:ext>
            </a:extLst>
          </p:cNvPr>
          <p:cNvSpPr txBox="1"/>
          <p:nvPr/>
        </p:nvSpPr>
        <p:spPr>
          <a:xfrm>
            <a:off x="488392" y="612702"/>
            <a:ext cx="308847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AR" sz="2500" b="1" dirty="0">
                <a:solidFill>
                  <a:srgbClr val="0070C0"/>
                </a:solidFill>
              </a:rPr>
              <a:t>Definir elegibles </a:t>
            </a:r>
          </a:p>
          <a:p>
            <a:pPr algn="ctr"/>
            <a:r>
              <a:rPr lang="es-AR" sz="2500" b="1" dirty="0">
                <a:solidFill>
                  <a:srgbClr val="0070C0"/>
                </a:solidFill>
              </a:rPr>
              <a:t>(población de interés)</a:t>
            </a:r>
            <a:endParaRPr lang="en-US" sz="2500" b="1" dirty="0">
              <a:solidFill>
                <a:srgbClr val="0070C0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50AFDAC-84C6-4DFA-A370-F0827F4BEFD3}"/>
              </a:ext>
            </a:extLst>
          </p:cNvPr>
          <p:cNvSpPr/>
          <p:nvPr/>
        </p:nvSpPr>
        <p:spPr>
          <a:xfrm>
            <a:off x="488392" y="1474476"/>
            <a:ext cx="3088474" cy="3735705"/>
          </a:xfrm>
          <a:prstGeom prst="roundRect">
            <a:avLst/>
          </a:prstGeom>
          <a:solidFill>
            <a:schemeClr val="accent1">
              <a:alpha val="0"/>
            </a:schemeClr>
          </a:solidFill>
          <a:ln w="3492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652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8FCD96D9-4B50-485A-8F33-98577BF57269}"/>
              </a:ext>
            </a:extLst>
          </p:cNvPr>
          <p:cNvGrpSpPr/>
          <p:nvPr/>
        </p:nvGrpSpPr>
        <p:grpSpPr>
          <a:xfrm>
            <a:off x="647700" y="1615434"/>
            <a:ext cx="2767926" cy="3431895"/>
            <a:chOff x="480060" y="2221224"/>
            <a:chExt cx="2767926" cy="3431895"/>
          </a:xfrm>
        </p:grpSpPr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C5650998-10A2-4D9B-B688-077D4A4872A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2500" y="2253609"/>
              <a:ext cx="365760" cy="36576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CA44D5C6-3676-42D4-8FAA-92938F9A407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789" y="2680335"/>
              <a:ext cx="365760" cy="36576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0CBAAF58-1FBD-4DB5-9B58-20D0737B263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50759" y="2221224"/>
              <a:ext cx="365760" cy="36576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52138100-3D2E-452E-961C-D7F9F08A214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4868" y="3119446"/>
              <a:ext cx="365760" cy="36576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2C2A7711-5894-4B24-93BA-8BA99AE6085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40288" y="3132763"/>
              <a:ext cx="365760" cy="36576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id="{8A60EAF0-276B-4C59-A6D9-E75D9E5188E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0060" y="2629867"/>
              <a:ext cx="365760" cy="36576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38" name="Picture 37">
              <a:extLst>
                <a:ext uri="{FF2B5EF4-FFF2-40B4-BE49-F238E27FC236}">
                  <a16:creationId xmlns:a16="http://schemas.microsoft.com/office/drawing/2014/main" id="{76A6470D-9FA9-4AF7-A768-3003840812B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2488" y="3544255"/>
              <a:ext cx="365760" cy="36576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3" name="Picture 42">
              <a:extLst>
                <a:ext uri="{FF2B5EF4-FFF2-40B4-BE49-F238E27FC236}">
                  <a16:creationId xmlns:a16="http://schemas.microsoft.com/office/drawing/2014/main" id="{79255919-056D-431A-9E4B-01E5D75BAC2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67848" y="3544255"/>
              <a:ext cx="365760" cy="36576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4" name="Picture 43">
              <a:extLst>
                <a:ext uri="{FF2B5EF4-FFF2-40B4-BE49-F238E27FC236}">
                  <a16:creationId xmlns:a16="http://schemas.microsoft.com/office/drawing/2014/main" id="{32B4ACFA-E13B-4B96-AD95-0C4042E325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4831" y="3968132"/>
              <a:ext cx="365760" cy="36576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6" name="Picture 45">
              <a:extLst>
                <a:ext uri="{FF2B5EF4-FFF2-40B4-BE49-F238E27FC236}">
                  <a16:creationId xmlns:a16="http://schemas.microsoft.com/office/drawing/2014/main" id="{4EA80F73-2B85-4600-AE24-A108A0CC563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7199" y="4833969"/>
              <a:ext cx="365760" cy="36576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7" name="Picture 46">
              <a:extLst>
                <a:ext uri="{FF2B5EF4-FFF2-40B4-BE49-F238E27FC236}">
                  <a16:creationId xmlns:a16="http://schemas.microsoft.com/office/drawing/2014/main" id="{91C22CAA-6B96-406C-A2D4-F59D1DDDBA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4819" y="5258778"/>
              <a:ext cx="365760" cy="36576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0" name="Picture 49">
              <a:extLst>
                <a:ext uri="{FF2B5EF4-FFF2-40B4-BE49-F238E27FC236}">
                  <a16:creationId xmlns:a16="http://schemas.microsoft.com/office/drawing/2014/main" id="{82B56B31-E45B-4315-8517-1149254655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8197" y="4361532"/>
              <a:ext cx="365760" cy="36576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CA56B269-47A5-4775-AA29-E4248EDC247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91610" y="5287359"/>
              <a:ext cx="365760" cy="36576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6" name="Picture 55">
              <a:extLst>
                <a:ext uri="{FF2B5EF4-FFF2-40B4-BE49-F238E27FC236}">
                  <a16:creationId xmlns:a16="http://schemas.microsoft.com/office/drawing/2014/main" id="{B1DF8F34-566F-4E28-8802-7ABDA4E6DD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56407" y="3960509"/>
              <a:ext cx="365760" cy="36576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7" name="Picture 56">
              <a:extLst>
                <a:ext uri="{FF2B5EF4-FFF2-40B4-BE49-F238E27FC236}">
                  <a16:creationId xmlns:a16="http://schemas.microsoft.com/office/drawing/2014/main" id="{9CC4E70D-0BFE-40A7-B4C5-394A4CAE66C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71624" y="4824429"/>
              <a:ext cx="365760" cy="36576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1" name="Picture 60">
              <a:extLst>
                <a:ext uri="{FF2B5EF4-FFF2-40B4-BE49-F238E27FC236}">
                  <a16:creationId xmlns:a16="http://schemas.microsoft.com/office/drawing/2014/main" id="{6664503B-FD9B-460F-B864-7C06FA5AAF2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44087" y="4415807"/>
              <a:ext cx="365760" cy="36576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7" name="Picture 66">
              <a:extLst>
                <a:ext uri="{FF2B5EF4-FFF2-40B4-BE49-F238E27FC236}">
                  <a16:creationId xmlns:a16="http://schemas.microsoft.com/office/drawing/2014/main" id="{0EB08F33-08CA-4C38-BFF9-0D6CAAA93D5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82226" y="5287359"/>
              <a:ext cx="365760" cy="36576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83508377-CC79-44D2-BE04-A134A1FD24AA}"/>
              </a:ext>
            </a:extLst>
          </p:cNvPr>
          <p:cNvSpPr txBox="1"/>
          <p:nvPr/>
        </p:nvSpPr>
        <p:spPr>
          <a:xfrm>
            <a:off x="488392" y="612702"/>
            <a:ext cx="308847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AR" sz="2500" b="1" dirty="0">
                <a:solidFill>
                  <a:srgbClr val="0070C0"/>
                </a:solidFill>
              </a:rPr>
              <a:t>Definir elegibles </a:t>
            </a:r>
          </a:p>
          <a:p>
            <a:pPr algn="ctr"/>
            <a:r>
              <a:rPr lang="es-AR" sz="2500" b="1" dirty="0">
                <a:solidFill>
                  <a:srgbClr val="0070C0"/>
                </a:solidFill>
              </a:rPr>
              <a:t>(población de interés)</a:t>
            </a:r>
            <a:endParaRPr lang="en-US" sz="2500" b="1" dirty="0">
              <a:solidFill>
                <a:srgbClr val="0070C0"/>
              </a:solidFill>
            </a:endParaRPr>
          </a:p>
        </p:txBody>
      </p:sp>
      <p:sp>
        <p:nvSpPr>
          <p:cNvPr id="68" name="Rectangle: Rounded Corners 67">
            <a:extLst>
              <a:ext uri="{FF2B5EF4-FFF2-40B4-BE49-F238E27FC236}">
                <a16:creationId xmlns:a16="http://schemas.microsoft.com/office/drawing/2014/main" id="{427C312D-6357-42AB-B95F-B5988F7252A2}"/>
              </a:ext>
            </a:extLst>
          </p:cNvPr>
          <p:cNvSpPr/>
          <p:nvPr/>
        </p:nvSpPr>
        <p:spPr>
          <a:xfrm>
            <a:off x="488392" y="1474476"/>
            <a:ext cx="3088474" cy="3735705"/>
          </a:xfrm>
          <a:prstGeom prst="roundRect">
            <a:avLst/>
          </a:prstGeom>
          <a:solidFill>
            <a:schemeClr val="accent1">
              <a:alpha val="0"/>
            </a:schemeClr>
          </a:solidFill>
          <a:ln w="3492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0001277-513F-493A-91B6-5CD86BFD20A4}"/>
              </a:ext>
            </a:extLst>
          </p:cNvPr>
          <p:cNvGrpSpPr/>
          <p:nvPr/>
        </p:nvGrpSpPr>
        <p:grpSpPr>
          <a:xfrm>
            <a:off x="2720065" y="609600"/>
            <a:ext cx="4480835" cy="5681865"/>
            <a:chOff x="2720065" y="609600"/>
            <a:chExt cx="4480835" cy="5681865"/>
          </a:xfrm>
        </p:grpSpPr>
        <p:sp>
          <p:nvSpPr>
            <p:cNvPr id="3" name="Arrow: Right 2">
              <a:extLst>
                <a:ext uri="{FF2B5EF4-FFF2-40B4-BE49-F238E27FC236}">
                  <a16:creationId xmlns:a16="http://schemas.microsoft.com/office/drawing/2014/main" id="{ED5F9C3B-AB48-43FE-9D31-AA7D747D3760}"/>
                </a:ext>
              </a:extLst>
            </p:cNvPr>
            <p:cNvSpPr/>
            <p:nvPr/>
          </p:nvSpPr>
          <p:spPr>
            <a:xfrm>
              <a:off x="3657600" y="3238500"/>
              <a:ext cx="342900" cy="266700"/>
            </a:xfrm>
            <a:prstGeom prst="rightArrow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8E53147C-13A4-4927-AA99-6A90DC277AC5}"/>
                </a:ext>
              </a:extLst>
            </p:cNvPr>
            <p:cNvGrpSpPr/>
            <p:nvPr/>
          </p:nvGrpSpPr>
          <p:grpSpPr>
            <a:xfrm>
              <a:off x="4112426" y="1483995"/>
              <a:ext cx="3088474" cy="3735705"/>
              <a:chOff x="488392" y="1474476"/>
              <a:chExt cx="3088474" cy="3735705"/>
            </a:xfrm>
          </p:grpSpPr>
          <p:sp>
            <p:nvSpPr>
              <p:cNvPr id="70" name="Rectangle: Rounded Corners 69">
                <a:extLst>
                  <a:ext uri="{FF2B5EF4-FFF2-40B4-BE49-F238E27FC236}">
                    <a16:creationId xmlns:a16="http://schemas.microsoft.com/office/drawing/2014/main" id="{D3A7AD6E-523F-4E9E-8E91-B31CCDE3EB06}"/>
                  </a:ext>
                </a:extLst>
              </p:cNvPr>
              <p:cNvSpPr/>
              <p:nvPr/>
            </p:nvSpPr>
            <p:spPr>
              <a:xfrm>
                <a:off x="488392" y="1474476"/>
                <a:ext cx="3088474" cy="3735705"/>
              </a:xfrm>
              <a:prstGeom prst="roundRect">
                <a:avLst/>
              </a:prstGeom>
              <a:solidFill>
                <a:schemeClr val="accent1">
                  <a:alpha val="0"/>
                </a:schemeClr>
              </a:solidFill>
              <a:ln w="34925">
                <a:solidFill>
                  <a:schemeClr val="accent1">
                    <a:shade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1" name="Group 70">
                <a:extLst>
                  <a:ext uri="{FF2B5EF4-FFF2-40B4-BE49-F238E27FC236}">
                    <a16:creationId xmlns:a16="http://schemas.microsoft.com/office/drawing/2014/main" id="{6AA86DB5-8762-4BF2-A63B-AEA15154F858}"/>
                  </a:ext>
                </a:extLst>
              </p:cNvPr>
              <p:cNvGrpSpPr/>
              <p:nvPr/>
            </p:nvGrpSpPr>
            <p:grpSpPr>
              <a:xfrm>
                <a:off x="672471" y="1647819"/>
                <a:ext cx="2743155" cy="3399510"/>
                <a:chOff x="504831" y="2253609"/>
                <a:chExt cx="2743155" cy="3399510"/>
              </a:xfrm>
            </p:grpSpPr>
            <p:pic>
              <p:nvPicPr>
                <p:cNvPr id="72" name="Picture 71">
                  <a:extLst>
                    <a:ext uri="{FF2B5EF4-FFF2-40B4-BE49-F238E27FC236}">
                      <a16:creationId xmlns:a16="http://schemas.microsoft.com/office/drawing/2014/main" id="{C0DA645E-7467-470B-AE1D-69D22C1661F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952500" y="2253609"/>
                  <a:ext cx="365760" cy="365760"/>
                </a:xfrm>
                <a:prstGeom prst="rect">
                  <a:avLst/>
                </a:prstGeom>
                <a:ln>
                  <a:noFill/>
                </a:ln>
              </p:spPr>
            </p:pic>
            <p:pic>
              <p:nvPicPr>
                <p:cNvPr id="73" name="Picture 72">
                  <a:extLst>
                    <a:ext uri="{FF2B5EF4-FFF2-40B4-BE49-F238E27FC236}">
                      <a16:creationId xmlns:a16="http://schemas.microsoft.com/office/drawing/2014/main" id="{DD4881B1-2879-49D2-9E0C-A301E459E6E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407789" y="2680335"/>
                  <a:ext cx="365760" cy="365760"/>
                </a:xfrm>
                <a:prstGeom prst="rect">
                  <a:avLst/>
                </a:prstGeom>
                <a:ln>
                  <a:noFill/>
                </a:ln>
              </p:spPr>
            </p:pic>
            <p:pic>
              <p:nvPicPr>
                <p:cNvPr id="74" name="Picture 73">
                  <a:extLst>
                    <a:ext uri="{FF2B5EF4-FFF2-40B4-BE49-F238E27FC236}">
                      <a16:creationId xmlns:a16="http://schemas.microsoft.com/office/drawing/2014/main" id="{ED7A1FE9-CDB2-4ECC-997A-5C65BC01E6C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984868" y="3119446"/>
                  <a:ext cx="365760" cy="365760"/>
                </a:xfrm>
                <a:prstGeom prst="rect">
                  <a:avLst/>
                </a:prstGeom>
                <a:ln>
                  <a:noFill/>
                </a:ln>
              </p:spPr>
            </p:pic>
            <p:pic>
              <p:nvPicPr>
                <p:cNvPr id="75" name="Picture 74">
                  <a:extLst>
                    <a:ext uri="{FF2B5EF4-FFF2-40B4-BE49-F238E27FC236}">
                      <a16:creationId xmlns:a16="http://schemas.microsoft.com/office/drawing/2014/main" id="{1833A592-9BD5-445D-8751-C49C260712F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04831" y="3968132"/>
                  <a:ext cx="365760" cy="365760"/>
                </a:xfrm>
                <a:prstGeom prst="rect">
                  <a:avLst/>
                </a:prstGeom>
                <a:ln>
                  <a:noFill/>
                </a:ln>
              </p:spPr>
            </p:pic>
            <p:pic>
              <p:nvPicPr>
                <p:cNvPr id="76" name="Picture 75">
                  <a:extLst>
                    <a:ext uri="{FF2B5EF4-FFF2-40B4-BE49-F238E27FC236}">
                      <a16:creationId xmlns:a16="http://schemas.microsoft.com/office/drawing/2014/main" id="{09061E34-22B3-4A07-BDCA-F0AA562779C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998197" y="4361532"/>
                  <a:ext cx="365760" cy="365760"/>
                </a:xfrm>
                <a:prstGeom prst="rect">
                  <a:avLst/>
                </a:prstGeom>
                <a:ln>
                  <a:noFill/>
                </a:ln>
              </p:spPr>
            </p:pic>
            <p:pic>
              <p:nvPicPr>
                <p:cNvPr id="77" name="Picture 76">
                  <a:extLst>
                    <a:ext uri="{FF2B5EF4-FFF2-40B4-BE49-F238E27FC236}">
                      <a16:creationId xmlns:a16="http://schemas.microsoft.com/office/drawing/2014/main" id="{1CCE032A-2C57-43DE-9BE9-7A8B4F03A9D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491610" y="5287359"/>
                  <a:ext cx="365760" cy="365760"/>
                </a:xfrm>
                <a:prstGeom prst="rect">
                  <a:avLst/>
                </a:prstGeom>
                <a:ln>
                  <a:noFill/>
                </a:ln>
              </p:spPr>
            </p:pic>
            <p:pic>
              <p:nvPicPr>
                <p:cNvPr id="78" name="Picture 77">
                  <a:extLst>
                    <a:ext uri="{FF2B5EF4-FFF2-40B4-BE49-F238E27FC236}">
                      <a16:creationId xmlns:a16="http://schemas.microsoft.com/office/drawing/2014/main" id="{14D12FB2-4D47-4F68-8F99-2B00F6E3943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56407" y="3960509"/>
                  <a:ext cx="365760" cy="365760"/>
                </a:xfrm>
                <a:prstGeom prst="rect">
                  <a:avLst/>
                </a:prstGeom>
                <a:ln>
                  <a:noFill/>
                </a:ln>
              </p:spPr>
            </p:pic>
            <p:pic>
              <p:nvPicPr>
                <p:cNvPr id="79" name="Picture 78">
                  <a:extLst>
                    <a:ext uri="{FF2B5EF4-FFF2-40B4-BE49-F238E27FC236}">
                      <a16:creationId xmlns:a16="http://schemas.microsoft.com/office/drawing/2014/main" id="{9E16EC16-E151-4099-9C80-DC712E3E0A7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882226" y="5287359"/>
                  <a:ext cx="365760" cy="365760"/>
                </a:xfrm>
                <a:prstGeom prst="rect">
                  <a:avLst/>
                </a:prstGeom>
                <a:ln>
                  <a:noFill/>
                </a:ln>
              </p:spPr>
            </p:pic>
          </p:grpSp>
        </p:grp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FDA26BFC-F151-4665-94F9-E2A5F857D21D}"/>
                </a:ext>
              </a:extLst>
            </p:cNvPr>
            <p:cNvSpPr txBox="1"/>
            <p:nvPr/>
          </p:nvSpPr>
          <p:spPr>
            <a:xfrm>
              <a:off x="4521553" y="609600"/>
              <a:ext cx="2117824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AR" sz="2500" b="1" dirty="0">
                  <a:solidFill>
                    <a:srgbClr val="0070C0"/>
                  </a:solidFill>
                </a:rPr>
                <a:t>Muestra</a:t>
              </a:r>
            </a:p>
            <a:p>
              <a:pPr algn="ctr"/>
              <a:r>
                <a:rPr lang="es-AR" sz="2500" b="1" dirty="0">
                  <a:solidFill>
                    <a:srgbClr val="0070C0"/>
                  </a:solidFill>
                </a:rPr>
                <a:t>representativa</a:t>
              </a:r>
              <a:endParaRPr lang="en-US" sz="2500" b="1" dirty="0">
                <a:solidFill>
                  <a:srgbClr val="0070C0"/>
                </a:solidFill>
              </a:endParaRPr>
            </a:p>
          </p:txBody>
        </p:sp>
        <p:sp>
          <p:nvSpPr>
            <p:cNvPr id="6" name="Arrow: Curved Left 5">
              <a:extLst>
                <a:ext uri="{FF2B5EF4-FFF2-40B4-BE49-F238E27FC236}">
                  <a16:creationId xmlns:a16="http://schemas.microsoft.com/office/drawing/2014/main" id="{3A8EC7D6-CB48-4F65-8EF0-2DFADAB5A433}"/>
                </a:ext>
              </a:extLst>
            </p:cNvPr>
            <p:cNvSpPr/>
            <p:nvPr/>
          </p:nvSpPr>
          <p:spPr>
            <a:xfrm rot="5400000">
              <a:off x="3536613" y="4762467"/>
              <a:ext cx="584874" cy="1691630"/>
            </a:xfrm>
            <a:prstGeom prst="curvedLeftArrow">
              <a:avLst/>
            </a:prstGeom>
            <a:solidFill>
              <a:srgbClr val="00B050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AAFFEE68-0FA7-4DC6-853C-A2F59D107508}"/>
                </a:ext>
              </a:extLst>
            </p:cNvPr>
            <p:cNvSpPr txBox="1"/>
            <p:nvPr/>
          </p:nvSpPr>
          <p:spPr>
            <a:xfrm>
              <a:off x="2720065" y="5814411"/>
              <a:ext cx="2217978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AR" sz="2500" b="1" dirty="0">
                  <a:solidFill>
                    <a:srgbClr val="00B050"/>
                  </a:solidFill>
                </a:rPr>
                <a:t>Validez externa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04A2426-B3C8-416D-B0D7-FED2EB8A30C3}"/>
              </a:ext>
            </a:extLst>
          </p:cNvPr>
          <p:cNvGrpSpPr/>
          <p:nvPr/>
        </p:nvGrpSpPr>
        <p:grpSpPr>
          <a:xfrm>
            <a:off x="5468751" y="609600"/>
            <a:ext cx="3974970" cy="5676900"/>
            <a:chOff x="5468751" y="609600"/>
            <a:chExt cx="3974970" cy="5676900"/>
          </a:xfrm>
        </p:grpSpPr>
        <p:sp>
          <p:nvSpPr>
            <p:cNvPr id="83" name="Arrow: Right 82">
              <a:extLst>
                <a:ext uri="{FF2B5EF4-FFF2-40B4-BE49-F238E27FC236}">
                  <a16:creationId xmlns:a16="http://schemas.microsoft.com/office/drawing/2014/main" id="{EF4C98B4-BF05-4CB9-8D51-595ECEFFE604}"/>
                </a:ext>
              </a:extLst>
            </p:cNvPr>
            <p:cNvSpPr/>
            <p:nvPr/>
          </p:nvSpPr>
          <p:spPr>
            <a:xfrm>
              <a:off x="7277101" y="3238500"/>
              <a:ext cx="685799" cy="266700"/>
            </a:xfrm>
            <a:prstGeom prst="rightArrow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B285A3D4-C205-44DF-BC8C-3E2A4895CC49}"/>
                </a:ext>
              </a:extLst>
            </p:cNvPr>
            <p:cNvGrpSpPr/>
            <p:nvPr/>
          </p:nvGrpSpPr>
          <p:grpSpPr>
            <a:xfrm>
              <a:off x="8115300" y="1483995"/>
              <a:ext cx="1094665" cy="915958"/>
              <a:chOff x="5025122" y="1606983"/>
              <a:chExt cx="1094665" cy="915958"/>
            </a:xfrm>
          </p:grpSpPr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37DFAF80-EE85-425E-BA62-31EDC883F163}"/>
                  </a:ext>
                </a:extLst>
              </p:cNvPr>
              <p:cNvSpPr/>
              <p:nvPr/>
            </p:nvSpPr>
            <p:spPr>
              <a:xfrm>
                <a:off x="5025122" y="1606983"/>
                <a:ext cx="1094665" cy="915958"/>
              </a:xfrm>
              <a:prstGeom prst="roundRect">
                <a:avLst/>
              </a:prstGeom>
              <a:solidFill>
                <a:schemeClr val="accent1">
                  <a:alpha val="0"/>
                </a:schemeClr>
              </a:solidFill>
              <a:ln w="34925">
                <a:solidFill>
                  <a:schemeClr val="accent1">
                    <a:shade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6" name="Group 85">
                <a:extLst>
                  <a:ext uri="{FF2B5EF4-FFF2-40B4-BE49-F238E27FC236}">
                    <a16:creationId xmlns:a16="http://schemas.microsoft.com/office/drawing/2014/main" id="{1B00595B-9303-4CEC-BCD3-9CD6E97E5572}"/>
                  </a:ext>
                </a:extLst>
              </p:cNvPr>
              <p:cNvGrpSpPr/>
              <p:nvPr/>
            </p:nvGrpSpPr>
            <p:grpSpPr>
              <a:xfrm>
                <a:off x="5163274" y="1651693"/>
                <a:ext cx="780155" cy="788612"/>
                <a:chOff x="5163274" y="1651693"/>
                <a:chExt cx="780155" cy="788612"/>
              </a:xfrm>
            </p:grpSpPr>
            <p:pic>
              <p:nvPicPr>
                <p:cNvPr id="87" name="Picture 86">
                  <a:extLst>
                    <a:ext uri="{FF2B5EF4-FFF2-40B4-BE49-F238E27FC236}">
                      <a16:creationId xmlns:a16="http://schemas.microsoft.com/office/drawing/2014/main" id="{DE9663D7-669B-4BE3-8555-CE3C4EF878D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163274" y="1659243"/>
                  <a:ext cx="365760" cy="365760"/>
                </a:xfrm>
                <a:prstGeom prst="rect">
                  <a:avLst/>
                </a:prstGeom>
                <a:ln>
                  <a:noFill/>
                </a:ln>
              </p:spPr>
            </p:pic>
            <p:pic>
              <p:nvPicPr>
                <p:cNvPr id="88" name="Picture 87">
                  <a:extLst>
                    <a:ext uri="{FF2B5EF4-FFF2-40B4-BE49-F238E27FC236}">
                      <a16:creationId xmlns:a16="http://schemas.microsoft.com/office/drawing/2014/main" id="{06F04649-6DE5-4FA6-B52F-51E1CF03F7C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577669" y="1651693"/>
                  <a:ext cx="365760" cy="365760"/>
                </a:xfrm>
                <a:prstGeom prst="rect">
                  <a:avLst/>
                </a:prstGeom>
                <a:ln>
                  <a:noFill/>
                </a:ln>
              </p:spPr>
            </p:pic>
            <p:pic>
              <p:nvPicPr>
                <p:cNvPr id="89" name="Picture 88">
                  <a:extLst>
                    <a:ext uri="{FF2B5EF4-FFF2-40B4-BE49-F238E27FC236}">
                      <a16:creationId xmlns:a16="http://schemas.microsoft.com/office/drawing/2014/main" id="{9DA7B026-AC4E-4638-8FC4-905873F4E06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199263" y="2074545"/>
                  <a:ext cx="365760" cy="365760"/>
                </a:xfrm>
                <a:prstGeom prst="rect">
                  <a:avLst/>
                </a:prstGeom>
                <a:ln>
                  <a:noFill/>
                </a:ln>
              </p:spPr>
            </p:pic>
            <p:pic>
              <p:nvPicPr>
                <p:cNvPr id="90" name="Picture 89">
                  <a:extLst>
                    <a:ext uri="{FF2B5EF4-FFF2-40B4-BE49-F238E27FC236}">
                      <a16:creationId xmlns:a16="http://schemas.microsoft.com/office/drawing/2014/main" id="{92996D43-00A4-4ECE-B648-0A13AEA9405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577669" y="2064962"/>
                  <a:ext cx="365760" cy="365760"/>
                </a:xfrm>
                <a:prstGeom prst="rect">
                  <a:avLst/>
                </a:prstGeom>
                <a:ln>
                  <a:noFill/>
                </a:ln>
              </p:spPr>
            </p:pic>
          </p:grpSp>
        </p:grpSp>
        <p:grpSp>
          <p:nvGrpSpPr>
            <p:cNvPr id="91" name="Group 90">
              <a:extLst>
                <a:ext uri="{FF2B5EF4-FFF2-40B4-BE49-F238E27FC236}">
                  <a16:creationId xmlns:a16="http://schemas.microsoft.com/office/drawing/2014/main" id="{0D41E0CE-9D23-43CE-881E-08F34D2CB8A7}"/>
                </a:ext>
              </a:extLst>
            </p:cNvPr>
            <p:cNvGrpSpPr/>
            <p:nvPr/>
          </p:nvGrpSpPr>
          <p:grpSpPr>
            <a:xfrm>
              <a:off x="8121193" y="4303742"/>
              <a:ext cx="1094665" cy="915958"/>
              <a:chOff x="5025122" y="1606983"/>
              <a:chExt cx="1094665" cy="915958"/>
            </a:xfrm>
          </p:grpSpPr>
          <p:sp>
            <p:nvSpPr>
              <p:cNvPr id="92" name="Rectangle: Rounded Corners 91">
                <a:extLst>
                  <a:ext uri="{FF2B5EF4-FFF2-40B4-BE49-F238E27FC236}">
                    <a16:creationId xmlns:a16="http://schemas.microsoft.com/office/drawing/2014/main" id="{A1647BAB-79EE-47F9-8EC7-17D43D19F4FD}"/>
                  </a:ext>
                </a:extLst>
              </p:cNvPr>
              <p:cNvSpPr/>
              <p:nvPr/>
            </p:nvSpPr>
            <p:spPr>
              <a:xfrm>
                <a:off x="5025122" y="1606983"/>
                <a:ext cx="1094665" cy="915958"/>
              </a:xfrm>
              <a:prstGeom prst="roundRect">
                <a:avLst/>
              </a:prstGeom>
              <a:solidFill>
                <a:schemeClr val="accent1">
                  <a:alpha val="0"/>
                </a:schemeClr>
              </a:solidFill>
              <a:ln w="34925">
                <a:solidFill>
                  <a:schemeClr val="accent1">
                    <a:shade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3" name="Group 92">
                <a:extLst>
                  <a:ext uri="{FF2B5EF4-FFF2-40B4-BE49-F238E27FC236}">
                    <a16:creationId xmlns:a16="http://schemas.microsoft.com/office/drawing/2014/main" id="{CCBE133A-FEB0-464D-93BF-4A6A0620CFEA}"/>
                  </a:ext>
                </a:extLst>
              </p:cNvPr>
              <p:cNvGrpSpPr/>
              <p:nvPr/>
            </p:nvGrpSpPr>
            <p:grpSpPr>
              <a:xfrm>
                <a:off x="5163274" y="1651693"/>
                <a:ext cx="780155" cy="788612"/>
                <a:chOff x="5163274" y="1651693"/>
                <a:chExt cx="780155" cy="788612"/>
              </a:xfrm>
            </p:grpSpPr>
            <p:pic>
              <p:nvPicPr>
                <p:cNvPr id="94" name="Picture 93">
                  <a:extLst>
                    <a:ext uri="{FF2B5EF4-FFF2-40B4-BE49-F238E27FC236}">
                      <a16:creationId xmlns:a16="http://schemas.microsoft.com/office/drawing/2014/main" id="{A9E4444B-9B89-48F0-AE26-2B187E79BED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163274" y="1659243"/>
                  <a:ext cx="365760" cy="365760"/>
                </a:xfrm>
                <a:prstGeom prst="rect">
                  <a:avLst/>
                </a:prstGeom>
                <a:ln>
                  <a:noFill/>
                </a:ln>
              </p:spPr>
            </p:pic>
            <p:pic>
              <p:nvPicPr>
                <p:cNvPr id="95" name="Picture 94">
                  <a:extLst>
                    <a:ext uri="{FF2B5EF4-FFF2-40B4-BE49-F238E27FC236}">
                      <a16:creationId xmlns:a16="http://schemas.microsoft.com/office/drawing/2014/main" id="{FDDC541D-922D-4A7D-8801-3EFE00B3992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577669" y="1651693"/>
                  <a:ext cx="365760" cy="365760"/>
                </a:xfrm>
                <a:prstGeom prst="rect">
                  <a:avLst/>
                </a:prstGeom>
                <a:ln>
                  <a:noFill/>
                </a:ln>
              </p:spPr>
            </p:pic>
            <p:pic>
              <p:nvPicPr>
                <p:cNvPr id="96" name="Picture 95">
                  <a:extLst>
                    <a:ext uri="{FF2B5EF4-FFF2-40B4-BE49-F238E27FC236}">
                      <a16:creationId xmlns:a16="http://schemas.microsoft.com/office/drawing/2014/main" id="{BE9B0EBE-4F12-4DE9-B05F-D378A742578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199263" y="2074545"/>
                  <a:ext cx="365760" cy="365760"/>
                </a:xfrm>
                <a:prstGeom prst="rect">
                  <a:avLst/>
                </a:prstGeom>
                <a:ln>
                  <a:noFill/>
                </a:ln>
              </p:spPr>
            </p:pic>
            <p:pic>
              <p:nvPicPr>
                <p:cNvPr id="97" name="Picture 96">
                  <a:extLst>
                    <a:ext uri="{FF2B5EF4-FFF2-40B4-BE49-F238E27FC236}">
                      <a16:creationId xmlns:a16="http://schemas.microsoft.com/office/drawing/2014/main" id="{373E2718-0572-4A1C-90AB-1A8798A2DFD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577669" y="2064962"/>
                  <a:ext cx="365760" cy="365760"/>
                </a:xfrm>
                <a:prstGeom prst="rect">
                  <a:avLst/>
                </a:prstGeom>
                <a:ln>
                  <a:noFill/>
                </a:ln>
              </p:spPr>
            </p:pic>
          </p:grp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55632E08-5C32-4CE1-8DA5-80648522C16B}"/>
                </a:ext>
              </a:extLst>
            </p:cNvPr>
            <p:cNvGrpSpPr/>
            <p:nvPr/>
          </p:nvGrpSpPr>
          <p:grpSpPr>
            <a:xfrm>
              <a:off x="8115300" y="2775295"/>
              <a:ext cx="1094665" cy="1082769"/>
              <a:chOff x="8115300" y="2775295"/>
              <a:chExt cx="1094665" cy="1082769"/>
            </a:xfrm>
          </p:grpSpPr>
          <p:pic>
            <p:nvPicPr>
              <p:cNvPr id="8" name="Picture 7" descr="A picture containing indoor, sitting, electronics&#10;&#10;Description generated with high confidence">
                <a:extLst>
                  <a:ext uri="{FF2B5EF4-FFF2-40B4-BE49-F238E27FC236}">
                    <a16:creationId xmlns:a16="http://schemas.microsoft.com/office/drawing/2014/main" id="{267EA629-170D-4675-8099-20287801E9C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242975" y="2903651"/>
                <a:ext cx="824451" cy="824451"/>
              </a:xfrm>
              <a:prstGeom prst="rect">
                <a:avLst/>
              </a:prstGeom>
            </p:spPr>
          </p:pic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AACE7E89-1B7B-4C82-AABB-BFCE7F160512}"/>
                  </a:ext>
                </a:extLst>
              </p:cNvPr>
              <p:cNvSpPr/>
              <p:nvPr/>
            </p:nvSpPr>
            <p:spPr>
              <a:xfrm>
                <a:off x="8115300" y="2775295"/>
                <a:ext cx="1094665" cy="1082769"/>
              </a:xfrm>
              <a:prstGeom prst="ellipse">
                <a:avLst/>
              </a:prstGeom>
              <a:solidFill>
                <a:schemeClr val="accent1">
                  <a:alpha val="0"/>
                </a:schemeClr>
              </a:solidFill>
              <a:ln w="8572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0" name="Arrow: Down 9">
              <a:extLst>
                <a:ext uri="{FF2B5EF4-FFF2-40B4-BE49-F238E27FC236}">
                  <a16:creationId xmlns:a16="http://schemas.microsoft.com/office/drawing/2014/main" id="{88A2E7AF-F802-4177-BF37-C58AA0A05064}"/>
                </a:ext>
              </a:extLst>
            </p:cNvPr>
            <p:cNvSpPr/>
            <p:nvPr/>
          </p:nvSpPr>
          <p:spPr>
            <a:xfrm rot="13111634">
              <a:off x="7301858" y="3509005"/>
              <a:ext cx="159136" cy="2733169"/>
            </a:xfrm>
            <a:prstGeom prst="downArrow">
              <a:avLst/>
            </a:prstGeom>
            <a:solidFill>
              <a:srgbClr val="00B050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5898F419-FFDC-4D74-A9D2-3415CF358124}"/>
                </a:ext>
              </a:extLst>
            </p:cNvPr>
            <p:cNvSpPr txBox="1"/>
            <p:nvPr/>
          </p:nvSpPr>
          <p:spPr>
            <a:xfrm>
              <a:off x="5468751" y="5809446"/>
              <a:ext cx="2160720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AR" sz="2500" b="1" dirty="0">
                  <a:solidFill>
                    <a:srgbClr val="00B050"/>
                  </a:solidFill>
                </a:rPr>
                <a:t>Validez interna</a:t>
              </a:r>
              <a:endParaRPr lang="en-US" sz="2500" b="1" dirty="0">
                <a:solidFill>
                  <a:srgbClr val="00B050"/>
                </a:solidFill>
              </a:endParaRP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7EDC9A50-086C-40FE-A519-F1B367A3BBB6}"/>
                </a:ext>
              </a:extLst>
            </p:cNvPr>
            <p:cNvSpPr txBox="1"/>
            <p:nvPr/>
          </p:nvSpPr>
          <p:spPr>
            <a:xfrm>
              <a:off x="7817955" y="609600"/>
              <a:ext cx="1625766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AR" sz="2500" b="1" dirty="0">
                  <a:solidFill>
                    <a:srgbClr val="0070C0"/>
                  </a:solidFill>
                </a:rPr>
                <a:t>Asignación</a:t>
              </a:r>
            </a:p>
            <a:p>
              <a:pPr algn="ctr"/>
              <a:r>
                <a:rPr lang="es-AR" sz="2500" b="1" dirty="0">
                  <a:solidFill>
                    <a:srgbClr val="0070C0"/>
                  </a:solidFill>
                </a:rPr>
                <a:t>aleatoria</a:t>
              </a:r>
              <a:endParaRPr lang="en-US" sz="2500" b="1" dirty="0">
                <a:solidFill>
                  <a:srgbClr val="0070C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52751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8FCD96D9-4B50-485A-8F33-98577BF57269}"/>
              </a:ext>
            </a:extLst>
          </p:cNvPr>
          <p:cNvGrpSpPr/>
          <p:nvPr/>
        </p:nvGrpSpPr>
        <p:grpSpPr>
          <a:xfrm>
            <a:off x="647700" y="1615434"/>
            <a:ext cx="2767926" cy="3431895"/>
            <a:chOff x="480060" y="2221224"/>
            <a:chExt cx="2767926" cy="3431895"/>
          </a:xfrm>
        </p:grpSpPr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C5650998-10A2-4D9B-B688-077D4A4872A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2500" y="2253609"/>
              <a:ext cx="365760" cy="36576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CA44D5C6-3676-42D4-8FAA-92938F9A407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7789" y="2680335"/>
              <a:ext cx="365760" cy="36576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0CBAAF58-1FBD-4DB5-9B58-20D0737B263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50759" y="2221224"/>
              <a:ext cx="365760" cy="36576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52138100-3D2E-452E-961C-D7F9F08A214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4868" y="3119446"/>
              <a:ext cx="365760" cy="36576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2C2A7711-5894-4B24-93BA-8BA99AE6085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40288" y="3132763"/>
              <a:ext cx="365760" cy="36576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id="{8A60EAF0-276B-4C59-A6D9-E75D9E5188E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0060" y="2629867"/>
              <a:ext cx="365760" cy="36576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38" name="Picture 37">
              <a:extLst>
                <a:ext uri="{FF2B5EF4-FFF2-40B4-BE49-F238E27FC236}">
                  <a16:creationId xmlns:a16="http://schemas.microsoft.com/office/drawing/2014/main" id="{76A6470D-9FA9-4AF7-A768-3003840812B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2488" y="3544255"/>
              <a:ext cx="365760" cy="36576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3" name="Picture 42">
              <a:extLst>
                <a:ext uri="{FF2B5EF4-FFF2-40B4-BE49-F238E27FC236}">
                  <a16:creationId xmlns:a16="http://schemas.microsoft.com/office/drawing/2014/main" id="{79255919-056D-431A-9E4B-01E5D75BAC2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67848" y="3544255"/>
              <a:ext cx="365760" cy="36576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4" name="Picture 43">
              <a:extLst>
                <a:ext uri="{FF2B5EF4-FFF2-40B4-BE49-F238E27FC236}">
                  <a16:creationId xmlns:a16="http://schemas.microsoft.com/office/drawing/2014/main" id="{32B4ACFA-E13B-4B96-AD95-0C4042E325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4831" y="3968132"/>
              <a:ext cx="365760" cy="36576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6" name="Picture 45">
              <a:extLst>
                <a:ext uri="{FF2B5EF4-FFF2-40B4-BE49-F238E27FC236}">
                  <a16:creationId xmlns:a16="http://schemas.microsoft.com/office/drawing/2014/main" id="{4EA80F73-2B85-4600-AE24-A108A0CC563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7199" y="4833969"/>
              <a:ext cx="365760" cy="36576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7" name="Picture 46">
              <a:extLst>
                <a:ext uri="{FF2B5EF4-FFF2-40B4-BE49-F238E27FC236}">
                  <a16:creationId xmlns:a16="http://schemas.microsoft.com/office/drawing/2014/main" id="{91C22CAA-6B96-406C-A2D4-F59D1DDDBA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4819" y="5258778"/>
              <a:ext cx="365760" cy="36576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0" name="Picture 49">
              <a:extLst>
                <a:ext uri="{FF2B5EF4-FFF2-40B4-BE49-F238E27FC236}">
                  <a16:creationId xmlns:a16="http://schemas.microsoft.com/office/drawing/2014/main" id="{82B56B31-E45B-4315-8517-1149254655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8197" y="4361532"/>
              <a:ext cx="365760" cy="36576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CA56B269-47A5-4775-AA29-E4248EDC247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91610" y="5287359"/>
              <a:ext cx="365760" cy="36576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6" name="Picture 55">
              <a:extLst>
                <a:ext uri="{FF2B5EF4-FFF2-40B4-BE49-F238E27FC236}">
                  <a16:creationId xmlns:a16="http://schemas.microsoft.com/office/drawing/2014/main" id="{B1DF8F34-566F-4E28-8802-7ABDA4E6DD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56407" y="3960509"/>
              <a:ext cx="365760" cy="36576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7" name="Picture 56">
              <a:extLst>
                <a:ext uri="{FF2B5EF4-FFF2-40B4-BE49-F238E27FC236}">
                  <a16:creationId xmlns:a16="http://schemas.microsoft.com/office/drawing/2014/main" id="{9CC4E70D-0BFE-40A7-B4C5-394A4CAE66C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71624" y="4824429"/>
              <a:ext cx="365760" cy="36576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1" name="Picture 60">
              <a:extLst>
                <a:ext uri="{FF2B5EF4-FFF2-40B4-BE49-F238E27FC236}">
                  <a16:creationId xmlns:a16="http://schemas.microsoft.com/office/drawing/2014/main" id="{6664503B-FD9B-460F-B864-7C06FA5AAF2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44087" y="4415807"/>
              <a:ext cx="365760" cy="36576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7" name="Picture 66">
              <a:extLst>
                <a:ext uri="{FF2B5EF4-FFF2-40B4-BE49-F238E27FC236}">
                  <a16:creationId xmlns:a16="http://schemas.microsoft.com/office/drawing/2014/main" id="{0EB08F33-08CA-4C38-BFF9-0D6CAAA93D5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82226" y="5287359"/>
              <a:ext cx="365760" cy="36576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83508377-CC79-44D2-BE04-A134A1FD24AA}"/>
              </a:ext>
            </a:extLst>
          </p:cNvPr>
          <p:cNvSpPr txBox="1"/>
          <p:nvPr/>
        </p:nvSpPr>
        <p:spPr>
          <a:xfrm>
            <a:off x="488392" y="612702"/>
            <a:ext cx="308847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AR" sz="2500" b="1" dirty="0">
                <a:solidFill>
                  <a:srgbClr val="0070C0"/>
                </a:solidFill>
              </a:rPr>
              <a:t>Definir elegibles </a:t>
            </a:r>
          </a:p>
          <a:p>
            <a:pPr algn="ctr"/>
            <a:r>
              <a:rPr lang="es-AR" sz="2500" b="1" dirty="0">
                <a:solidFill>
                  <a:srgbClr val="0070C0"/>
                </a:solidFill>
              </a:rPr>
              <a:t>(población de interés)</a:t>
            </a:r>
            <a:endParaRPr lang="en-US" sz="2500" b="1" dirty="0">
              <a:solidFill>
                <a:srgbClr val="0070C0"/>
              </a:solidFill>
            </a:endParaRPr>
          </a:p>
        </p:txBody>
      </p:sp>
      <p:sp>
        <p:nvSpPr>
          <p:cNvPr id="68" name="Rectangle: Rounded Corners 67">
            <a:extLst>
              <a:ext uri="{FF2B5EF4-FFF2-40B4-BE49-F238E27FC236}">
                <a16:creationId xmlns:a16="http://schemas.microsoft.com/office/drawing/2014/main" id="{427C312D-6357-42AB-B95F-B5988F7252A2}"/>
              </a:ext>
            </a:extLst>
          </p:cNvPr>
          <p:cNvSpPr/>
          <p:nvPr/>
        </p:nvSpPr>
        <p:spPr>
          <a:xfrm>
            <a:off x="488392" y="1474476"/>
            <a:ext cx="3088474" cy="3735705"/>
          </a:xfrm>
          <a:prstGeom prst="roundRect">
            <a:avLst/>
          </a:prstGeom>
          <a:solidFill>
            <a:schemeClr val="accent1">
              <a:alpha val="0"/>
            </a:schemeClr>
          </a:solidFill>
          <a:ln w="3492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ED5F9C3B-AB48-43FE-9D31-AA7D747D3760}"/>
              </a:ext>
            </a:extLst>
          </p:cNvPr>
          <p:cNvSpPr/>
          <p:nvPr/>
        </p:nvSpPr>
        <p:spPr>
          <a:xfrm>
            <a:off x="3657600" y="3238500"/>
            <a:ext cx="342900" cy="266700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8E53147C-13A4-4927-AA99-6A90DC277AC5}"/>
              </a:ext>
            </a:extLst>
          </p:cNvPr>
          <p:cNvGrpSpPr/>
          <p:nvPr/>
        </p:nvGrpSpPr>
        <p:grpSpPr>
          <a:xfrm>
            <a:off x="4112426" y="1483995"/>
            <a:ext cx="3088474" cy="3735705"/>
            <a:chOff x="488392" y="1474476"/>
            <a:chExt cx="3088474" cy="3735705"/>
          </a:xfrm>
        </p:grpSpPr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D3A7AD6E-523F-4E9E-8E91-B31CCDE3EB06}"/>
                </a:ext>
              </a:extLst>
            </p:cNvPr>
            <p:cNvSpPr/>
            <p:nvPr/>
          </p:nvSpPr>
          <p:spPr>
            <a:xfrm>
              <a:off x="488392" y="1474476"/>
              <a:ext cx="3088474" cy="3735705"/>
            </a:xfrm>
            <a:prstGeom prst="roundRect">
              <a:avLst/>
            </a:prstGeom>
            <a:solidFill>
              <a:schemeClr val="accent1">
                <a:alpha val="0"/>
              </a:schemeClr>
            </a:solidFill>
            <a:ln w="34925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6AA86DB5-8762-4BF2-A63B-AEA15154F858}"/>
                </a:ext>
              </a:extLst>
            </p:cNvPr>
            <p:cNvGrpSpPr/>
            <p:nvPr/>
          </p:nvGrpSpPr>
          <p:grpSpPr>
            <a:xfrm>
              <a:off x="672471" y="1647819"/>
              <a:ext cx="2743155" cy="3399510"/>
              <a:chOff x="504831" y="2253609"/>
              <a:chExt cx="2743155" cy="3399510"/>
            </a:xfrm>
          </p:grpSpPr>
          <p:pic>
            <p:nvPicPr>
              <p:cNvPr id="72" name="Picture 71">
                <a:extLst>
                  <a:ext uri="{FF2B5EF4-FFF2-40B4-BE49-F238E27FC236}">
                    <a16:creationId xmlns:a16="http://schemas.microsoft.com/office/drawing/2014/main" id="{C0DA645E-7467-470B-AE1D-69D22C1661F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52500" y="2253609"/>
                <a:ext cx="365760" cy="365760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73" name="Picture 72">
                <a:extLst>
                  <a:ext uri="{FF2B5EF4-FFF2-40B4-BE49-F238E27FC236}">
                    <a16:creationId xmlns:a16="http://schemas.microsoft.com/office/drawing/2014/main" id="{DD4881B1-2879-49D2-9E0C-A301E459E6E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07789" y="2680335"/>
                <a:ext cx="365760" cy="365760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74" name="Picture 73">
                <a:extLst>
                  <a:ext uri="{FF2B5EF4-FFF2-40B4-BE49-F238E27FC236}">
                    <a16:creationId xmlns:a16="http://schemas.microsoft.com/office/drawing/2014/main" id="{ED7A1FE9-CDB2-4ECC-997A-5C65BC01E6C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84868" y="3119446"/>
                <a:ext cx="365760" cy="365760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75" name="Picture 74">
                <a:extLst>
                  <a:ext uri="{FF2B5EF4-FFF2-40B4-BE49-F238E27FC236}">
                    <a16:creationId xmlns:a16="http://schemas.microsoft.com/office/drawing/2014/main" id="{1833A592-9BD5-445D-8751-C49C260712F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04831" y="3968132"/>
                <a:ext cx="365760" cy="365760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76" name="Picture 75">
                <a:extLst>
                  <a:ext uri="{FF2B5EF4-FFF2-40B4-BE49-F238E27FC236}">
                    <a16:creationId xmlns:a16="http://schemas.microsoft.com/office/drawing/2014/main" id="{09061E34-22B3-4A07-BDCA-F0AA562779C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98197" y="4361532"/>
                <a:ext cx="365760" cy="365760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77" name="Picture 76">
                <a:extLst>
                  <a:ext uri="{FF2B5EF4-FFF2-40B4-BE49-F238E27FC236}">
                    <a16:creationId xmlns:a16="http://schemas.microsoft.com/office/drawing/2014/main" id="{1CCE032A-2C57-43DE-9BE9-7A8B4F03A9D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91610" y="5287359"/>
                <a:ext cx="365760" cy="365760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78" name="Picture 77">
                <a:extLst>
                  <a:ext uri="{FF2B5EF4-FFF2-40B4-BE49-F238E27FC236}">
                    <a16:creationId xmlns:a16="http://schemas.microsoft.com/office/drawing/2014/main" id="{14D12FB2-4D47-4F68-8F99-2B00F6E3943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56407" y="3960509"/>
                <a:ext cx="365760" cy="365760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79" name="Picture 78">
                <a:extLst>
                  <a:ext uri="{FF2B5EF4-FFF2-40B4-BE49-F238E27FC236}">
                    <a16:creationId xmlns:a16="http://schemas.microsoft.com/office/drawing/2014/main" id="{9E16EC16-E151-4099-9C80-DC712E3E0A7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82226" y="5287359"/>
                <a:ext cx="365760" cy="365760"/>
              </a:xfrm>
              <a:prstGeom prst="rect">
                <a:avLst/>
              </a:prstGeom>
              <a:ln>
                <a:noFill/>
              </a:ln>
            </p:spPr>
          </p:pic>
        </p:grpSp>
      </p:grpSp>
      <p:sp>
        <p:nvSpPr>
          <p:cNvPr id="80" name="TextBox 79">
            <a:extLst>
              <a:ext uri="{FF2B5EF4-FFF2-40B4-BE49-F238E27FC236}">
                <a16:creationId xmlns:a16="http://schemas.microsoft.com/office/drawing/2014/main" id="{FDA26BFC-F151-4665-94F9-E2A5F857D21D}"/>
              </a:ext>
            </a:extLst>
          </p:cNvPr>
          <p:cNvSpPr txBox="1"/>
          <p:nvPr/>
        </p:nvSpPr>
        <p:spPr>
          <a:xfrm>
            <a:off x="4521553" y="609600"/>
            <a:ext cx="211782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AR" sz="2500" b="1" dirty="0">
                <a:solidFill>
                  <a:srgbClr val="0070C0"/>
                </a:solidFill>
              </a:rPr>
              <a:t>Muestra</a:t>
            </a:r>
          </a:p>
          <a:p>
            <a:pPr algn="ctr"/>
            <a:r>
              <a:rPr lang="es-AR" sz="2500" b="1" dirty="0">
                <a:solidFill>
                  <a:srgbClr val="0070C0"/>
                </a:solidFill>
              </a:rPr>
              <a:t>representativa</a:t>
            </a:r>
            <a:endParaRPr lang="en-US" sz="2500" b="1" dirty="0">
              <a:solidFill>
                <a:srgbClr val="0070C0"/>
              </a:solidFill>
            </a:endParaRPr>
          </a:p>
        </p:txBody>
      </p:sp>
      <p:sp>
        <p:nvSpPr>
          <p:cNvPr id="6" name="Arrow: Curved Left 5">
            <a:extLst>
              <a:ext uri="{FF2B5EF4-FFF2-40B4-BE49-F238E27FC236}">
                <a16:creationId xmlns:a16="http://schemas.microsoft.com/office/drawing/2014/main" id="{3A8EC7D6-CB48-4F65-8EF0-2DFADAB5A433}"/>
              </a:ext>
            </a:extLst>
          </p:cNvPr>
          <p:cNvSpPr/>
          <p:nvPr/>
        </p:nvSpPr>
        <p:spPr>
          <a:xfrm rot="5400000">
            <a:off x="3536613" y="4762467"/>
            <a:ext cx="584874" cy="1691630"/>
          </a:xfrm>
          <a:prstGeom prst="curvedLeftArrow">
            <a:avLst/>
          </a:prstGeom>
          <a:solidFill>
            <a:srgbClr val="00B05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AAFFEE68-0FA7-4DC6-853C-A2F59D107508}"/>
              </a:ext>
            </a:extLst>
          </p:cNvPr>
          <p:cNvSpPr txBox="1"/>
          <p:nvPr/>
        </p:nvSpPr>
        <p:spPr>
          <a:xfrm>
            <a:off x="2720064" y="5814411"/>
            <a:ext cx="221797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AR" sz="2500" b="1" dirty="0">
                <a:solidFill>
                  <a:srgbClr val="00B050"/>
                </a:solidFill>
              </a:rPr>
              <a:t>Validez externa</a:t>
            </a:r>
            <a:endParaRPr lang="en-US" sz="2500" b="1" dirty="0">
              <a:solidFill>
                <a:srgbClr val="00B050"/>
              </a:solidFill>
            </a:endParaRPr>
          </a:p>
        </p:txBody>
      </p:sp>
      <p:sp>
        <p:nvSpPr>
          <p:cNvPr id="83" name="Arrow: Right 82">
            <a:extLst>
              <a:ext uri="{FF2B5EF4-FFF2-40B4-BE49-F238E27FC236}">
                <a16:creationId xmlns:a16="http://schemas.microsoft.com/office/drawing/2014/main" id="{EF4C98B4-BF05-4CB9-8D51-595ECEFFE604}"/>
              </a:ext>
            </a:extLst>
          </p:cNvPr>
          <p:cNvSpPr/>
          <p:nvPr/>
        </p:nvSpPr>
        <p:spPr>
          <a:xfrm>
            <a:off x="7277101" y="3238500"/>
            <a:ext cx="685799" cy="266700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picture containing indoor, sitting, electronics&#10;&#10;Description generated with high confidence">
            <a:extLst>
              <a:ext uri="{FF2B5EF4-FFF2-40B4-BE49-F238E27FC236}">
                <a16:creationId xmlns:a16="http://schemas.microsoft.com/office/drawing/2014/main" id="{267EA629-170D-4675-8099-20287801E9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2975" y="2903651"/>
            <a:ext cx="824451" cy="824451"/>
          </a:xfrm>
          <a:prstGeom prst="rect">
            <a:avLst/>
          </a:prstGeom>
        </p:spPr>
      </p:pic>
      <p:grpSp>
        <p:nvGrpSpPr>
          <p:cNvPr id="84" name="Group 83">
            <a:extLst>
              <a:ext uri="{FF2B5EF4-FFF2-40B4-BE49-F238E27FC236}">
                <a16:creationId xmlns:a16="http://schemas.microsoft.com/office/drawing/2014/main" id="{B285A3D4-C205-44DF-BC8C-3E2A4895CC49}"/>
              </a:ext>
            </a:extLst>
          </p:cNvPr>
          <p:cNvGrpSpPr/>
          <p:nvPr/>
        </p:nvGrpSpPr>
        <p:grpSpPr>
          <a:xfrm>
            <a:off x="8115300" y="1483995"/>
            <a:ext cx="1094665" cy="915958"/>
            <a:chOff x="5025122" y="1606983"/>
            <a:chExt cx="1094665" cy="915958"/>
          </a:xfrm>
        </p:grpSpPr>
        <p:sp>
          <p:nvSpPr>
            <p:cNvPr id="85" name="Rectangle: Rounded Corners 84">
              <a:extLst>
                <a:ext uri="{FF2B5EF4-FFF2-40B4-BE49-F238E27FC236}">
                  <a16:creationId xmlns:a16="http://schemas.microsoft.com/office/drawing/2014/main" id="{37DFAF80-EE85-425E-BA62-31EDC883F163}"/>
                </a:ext>
              </a:extLst>
            </p:cNvPr>
            <p:cNvSpPr/>
            <p:nvPr/>
          </p:nvSpPr>
          <p:spPr>
            <a:xfrm>
              <a:off x="5025122" y="1606983"/>
              <a:ext cx="1094665" cy="915958"/>
            </a:xfrm>
            <a:prstGeom prst="roundRect">
              <a:avLst/>
            </a:prstGeom>
            <a:solidFill>
              <a:schemeClr val="accent1">
                <a:alpha val="0"/>
              </a:schemeClr>
            </a:solidFill>
            <a:ln w="34925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1B00595B-9303-4CEC-BCD3-9CD6E97E5572}"/>
                </a:ext>
              </a:extLst>
            </p:cNvPr>
            <p:cNvGrpSpPr/>
            <p:nvPr/>
          </p:nvGrpSpPr>
          <p:grpSpPr>
            <a:xfrm>
              <a:off x="5163274" y="1651693"/>
              <a:ext cx="780155" cy="788612"/>
              <a:chOff x="5163274" y="1651693"/>
              <a:chExt cx="780155" cy="788612"/>
            </a:xfrm>
          </p:grpSpPr>
          <p:pic>
            <p:nvPicPr>
              <p:cNvPr id="87" name="Picture 86">
                <a:extLst>
                  <a:ext uri="{FF2B5EF4-FFF2-40B4-BE49-F238E27FC236}">
                    <a16:creationId xmlns:a16="http://schemas.microsoft.com/office/drawing/2014/main" id="{DE9663D7-669B-4BE3-8555-CE3C4EF878D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163274" y="1659243"/>
                <a:ext cx="365760" cy="365760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88" name="Picture 87">
                <a:extLst>
                  <a:ext uri="{FF2B5EF4-FFF2-40B4-BE49-F238E27FC236}">
                    <a16:creationId xmlns:a16="http://schemas.microsoft.com/office/drawing/2014/main" id="{06F04649-6DE5-4FA6-B52F-51E1CF03F7C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577669" y="1651693"/>
                <a:ext cx="365760" cy="365760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89" name="Picture 88">
                <a:extLst>
                  <a:ext uri="{FF2B5EF4-FFF2-40B4-BE49-F238E27FC236}">
                    <a16:creationId xmlns:a16="http://schemas.microsoft.com/office/drawing/2014/main" id="{9DA7B026-AC4E-4638-8FC4-905873F4E06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199263" y="2074545"/>
                <a:ext cx="365760" cy="365760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90" name="Picture 89">
                <a:extLst>
                  <a:ext uri="{FF2B5EF4-FFF2-40B4-BE49-F238E27FC236}">
                    <a16:creationId xmlns:a16="http://schemas.microsoft.com/office/drawing/2014/main" id="{92996D43-00A4-4ECE-B648-0A13AEA9405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577669" y="2064962"/>
                <a:ext cx="365760" cy="365760"/>
              </a:xfrm>
              <a:prstGeom prst="rect">
                <a:avLst/>
              </a:prstGeom>
              <a:ln>
                <a:noFill/>
              </a:ln>
            </p:spPr>
          </p:pic>
        </p:grp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0D41E0CE-9D23-43CE-881E-08F34D2CB8A7}"/>
              </a:ext>
            </a:extLst>
          </p:cNvPr>
          <p:cNvGrpSpPr/>
          <p:nvPr/>
        </p:nvGrpSpPr>
        <p:grpSpPr>
          <a:xfrm>
            <a:off x="8121193" y="4303742"/>
            <a:ext cx="1094665" cy="915958"/>
            <a:chOff x="5025122" y="1606983"/>
            <a:chExt cx="1094665" cy="915958"/>
          </a:xfrm>
        </p:grpSpPr>
        <p:sp>
          <p:nvSpPr>
            <p:cNvPr id="92" name="Rectangle: Rounded Corners 91">
              <a:extLst>
                <a:ext uri="{FF2B5EF4-FFF2-40B4-BE49-F238E27FC236}">
                  <a16:creationId xmlns:a16="http://schemas.microsoft.com/office/drawing/2014/main" id="{A1647BAB-79EE-47F9-8EC7-17D43D19F4FD}"/>
                </a:ext>
              </a:extLst>
            </p:cNvPr>
            <p:cNvSpPr/>
            <p:nvPr/>
          </p:nvSpPr>
          <p:spPr>
            <a:xfrm>
              <a:off x="5025122" y="1606983"/>
              <a:ext cx="1094665" cy="915958"/>
            </a:xfrm>
            <a:prstGeom prst="roundRect">
              <a:avLst/>
            </a:prstGeom>
            <a:solidFill>
              <a:schemeClr val="accent1">
                <a:alpha val="0"/>
              </a:schemeClr>
            </a:solidFill>
            <a:ln w="34925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CCBE133A-FEB0-464D-93BF-4A6A0620CFEA}"/>
                </a:ext>
              </a:extLst>
            </p:cNvPr>
            <p:cNvGrpSpPr/>
            <p:nvPr/>
          </p:nvGrpSpPr>
          <p:grpSpPr>
            <a:xfrm>
              <a:off x="5163274" y="1651693"/>
              <a:ext cx="780155" cy="788612"/>
              <a:chOff x="5163274" y="1651693"/>
              <a:chExt cx="780155" cy="788612"/>
            </a:xfrm>
          </p:grpSpPr>
          <p:pic>
            <p:nvPicPr>
              <p:cNvPr id="94" name="Picture 93">
                <a:extLst>
                  <a:ext uri="{FF2B5EF4-FFF2-40B4-BE49-F238E27FC236}">
                    <a16:creationId xmlns:a16="http://schemas.microsoft.com/office/drawing/2014/main" id="{A9E4444B-9B89-48F0-AE26-2B187E79BED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163274" y="1659243"/>
                <a:ext cx="365760" cy="365760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95" name="Picture 94">
                <a:extLst>
                  <a:ext uri="{FF2B5EF4-FFF2-40B4-BE49-F238E27FC236}">
                    <a16:creationId xmlns:a16="http://schemas.microsoft.com/office/drawing/2014/main" id="{FDDC541D-922D-4A7D-8801-3EFE00B3992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577669" y="1651693"/>
                <a:ext cx="365760" cy="365760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96" name="Picture 95">
                <a:extLst>
                  <a:ext uri="{FF2B5EF4-FFF2-40B4-BE49-F238E27FC236}">
                    <a16:creationId xmlns:a16="http://schemas.microsoft.com/office/drawing/2014/main" id="{BE9B0EBE-4F12-4DE9-B05F-D378A742578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199263" y="2074545"/>
                <a:ext cx="365760" cy="365760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97" name="Picture 96">
                <a:extLst>
                  <a:ext uri="{FF2B5EF4-FFF2-40B4-BE49-F238E27FC236}">
                    <a16:creationId xmlns:a16="http://schemas.microsoft.com/office/drawing/2014/main" id="{373E2718-0572-4A1C-90AB-1A8798A2DFD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577669" y="2064962"/>
                <a:ext cx="365760" cy="365760"/>
              </a:xfrm>
              <a:prstGeom prst="rect">
                <a:avLst/>
              </a:prstGeom>
              <a:ln>
                <a:noFill/>
              </a:ln>
            </p:spPr>
          </p:pic>
        </p:grpSp>
      </p:grpSp>
      <p:sp>
        <p:nvSpPr>
          <p:cNvPr id="9" name="Oval 8">
            <a:extLst>
              <a:ext uri="{FF2B5EF4-FFF2-40B4-BE49-F238E27FC236}">
                <a16:creationId xmlns:a16="http://schemas.microsoft.com/office/drawing/2014/main" id="{AACE7E89-1B7B-4C82-AABB-BFCE7F160512}"/>
              </a:ext>
            </a:extLst>
          </p:cNvPr>
          <p:cNvSpPr/>
          <p:nvPr/>
        </p:nvSpPr>
        <p:spPr>
          <a:xfrm>
            <a:off x="8115300" y="2775295"/>
            <a:ext cx="1094665" cy="1082769"/>
          </a:xfrm>
          <a:prstGeom prst="ellipse">
            <a:avLst/>
          </a:prstGeom>
          <a:solidFill>
            <a:schemeClr val="accent1">
              <a:alpha val="0"/>
            </a:schemeClr>
          </a:solidFill>
          <a:ln w="857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88A2E7AF-F802-4177-BF37-C58AA0A05064}"/>
              </a:ext>
            </a:extLst>
          </p:cNvPr>
          <p:cNvSpPr/>
          <p:nvPr/>
        </p:nvSpPr>
        <p:spPr>
          <a:xfrm rot="13111634">
            <a:off x="7301858" y="3509005"/>
            <a:ext cx="159136" cy="2733169"/>
          </a:xfrm>
          <a:prstGeom prst="downArrow">
            <a:avLst/>
          </a:prstGeom>
          <a:solidFill>
            <a:srgbClr val="00B05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5898F419-FFDC-4D74-A9D2-3415CF358124}"/>
              </a:ext>
            </a:extLst>
          </p:cNvPr>
          <p:cNvSpPr txBox="1"/>
          <p:nvPr/>
        </p:nvSpPr>
        <p:spPr>
          <a:xfrm>
            <a:off x="5468751" y="5809446"/>
            <a:ext cx="216072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AR" sz="2500" b="1" dirty="0">
                <a:solidFill>
                  <a:srgbClr val="00B050"/>
                </a:solidFill>
              </a:rPr>
              <a:t>Validez interna</a:t>
            </a:r>
            <a:endParaRPr lang="en-US" sz="2500" b="1" dirty="0">
              <a:solidFill>
                <a:srgbClr val="00B050"/>
              </a:solidFill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345F6B49-4F74-4CD0-825D-0AEEB274F5AE}"/>
              </a:ext>
            </a:extLst>
          </p:cNvPr>
          <p:cNvSpPr txBox="1"/>
          <p:nvPr/>
        </p:nvSpPr>
        <p:spPr>
          <a:xfrm>
            <a:off x="7817955" y="609600"/>
            <a:ext cx="162576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AR" sz="2500" b="1" dirty="0">
                <a:solidFill>
                  <a:srgbClr val="0070C0"/>
                </a:solidFill>
              </a:rPr>
              <a:t>Asignación</a:t>
            </a:r>
          </a:p>
          <a:p>
            <a:pPr algn="ctr"/>
            <a:r>
              <a:rPr lang="es-AR" sz="2500" b="1" dirty="0">
                <a:solidFill>
                  <a:srgbClr val="0070C0"/>
                </a:solidFill>
              </a:rPr>
              <a:t>aleatoria</a:t>
            </a:r>
            <a:endParaRPr lang="en-US" sz="2500" b="1" dirty="0">
              <a:solidFill>
                <a:srgbClr val="0070C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AB72E3-8408-4336-A787-1953715F0AD1}"/>
              </a:ext>
            </a:extLst>
          </p:cNvPr>
          <p:cNvSpPr txBox="1"/>
          <p:nvPr/>
        </p:nvSpPr>
        <p:spPr>
          <a:xfrm>
            <a:off x="8667847" y="580944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642ABA0-4DC9-4AC0-B79E-5919A7C87762}"/>
              </a:ext>
            </a:extLst>
          </p:cNvPr>
          <p:cNvGrpSpPr/>
          <p:nvPr/>
        </p:nvGrpSpPr>
        <p:grpSpPr>
          <a:xfrm>
            <a:off x="9547280" y="609600"/>
            <a:ext cx="1806520" cy="4600580"/>
            <a:chOff x="9547280" y="609600"/>
            <a:chExt cx="1806520" cy="4600580"/>
          </a:xfrm>
        </p:grpSpPr>
        <p:sp>
          <p:nvSpPr>
            <p:cNvPr id="112" name="Rectangle: Rounded Corners 111">
              <a:extLst>
                <a:ext uri="{FF2B5EF4-FFF2-40B4-BE49-F238E27FC236}">
                  <a16:creationId xmlns:a16="http://schemas.microsoft.com/office/drawing/2014/main" id="{C52910FB-6065-486D-81BB-F81CDC883F2A}"/>
                </a:ext>
              </a:extLst>
            </p:cNvPr>
            <p:cNvSpPr/>
            <p:nvPr/>
          </p:nvSpPr>
          <p:spPr>
            <a:xfrm>
              <a:off x="9725735" y="1482791"/>
              <a:ext cx="1513765" cy="3727389"/>
            </a:xfrm>
            <a:prstGeom prst="roundRect">
              <a:avLst/>
            </a:prstGeom>
            <a:solidFill>
              <a:schemeClr val="accent1">
                <a:alpha val="0"/>
              </a:schemeClr>
            </a:solidFill>
            <a:ln w="34925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CCC726A1-A3BC-4948-85C4-A12732F7AE04}"/>
                </a:ext>
              </a:extLst>
            </p:cNvPr>
            <p:cNvGrpSpPr/>
            <p:nvPr/>
          </p:nvGrpSpPr>
          <p:grpSpPr>
            <a:xfrm>
              <a:off x="9963960" y="4467048"/>
              <a:ext cx="1046940" cy="660433"/>
              <a:chOff x="8932277" y="1981481"/>
              <a:chExt cx="1046940" cy="660433"/>
            </a:xfrm>
          </p:grpSpPr>
          <p:pic>
            <p:nvPicPr>
              <p:cNvPr id="100" name="Picture 99">
                <a:extLst>
                  <a:ext uri="{FF2B5EF4-FFF2-40B4-BE49-F238E27FC236}">
                    <a16:creationId xmlns:a16="http://schemas.microsoft.com/office/drawing/2014/main" id="{761C78DA-929C-48E6-A435-835966BE6B3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932277" y="2008486"/>
                <a:ext cx="549274" cy="549274"/>
              </a:xfrm>
              <a:prstGeom prst="rect">
                <a:avLst/>
              </a:prstGeom>
            </p:spPr>
          </p:pic>
          <p:grpSp>
            <p:nvGrpSpPr>
              <p:cNvPr id="101" name="Group 100">
                <a:extLst>
                  <a:ext uri="{FF2B5EF4-FFF2-40B4-BE49-F238E27FC236}">
                    <a16:creationId xmlns:a16="http://schemas.microsoft.com/office/drawing/2014/main" id="{9962C55A-0CB7-4767-A14F-A885957F7F7C}"/>
                  </a:ext>
                </a:extLst>
              </p:cNvPr>
              <p:cNvGrpSpPr/>
              <p:nvPr/>
            </p:nvGrpSpPr>
            <p:grpSpPr>
              <a:xfrm>
                <a:off x="9556940" y="1981481"/>
                <a:ext cx="422277" cy="334978"/>
                <a:chOff x="1790700" y="2617771"/>
                <a:chExt cx="422277" cy="334978"/>
              </a:xfrm>
            </p:grpSpPr>
            <p:pic>
              <p:nvPicPr>
                <p:cNvPr id="107" name="Picture 106">
                  <a:extLst>
                    <a:ext uri="{FF2B5EF4-FFF2-40B4-BE49-F238E27FC236}">
                      <a16:creationId xmlns:a16="http://schemas.microsoft.com/office/drawing/2014/main" id="{6EAE73A3-C481-4239-A169-E0A4B3CBCB9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790700" y="2617771"/>
                  <a:ext cx="190500" cy="190500"/>
                </a:xfrm>
                <a:prstGeom prst="rect">
                  <a:avLst/>
                </a:prstGeom>
              </p:spPr>
            </p:pic>
            <p:pic>
              <p:nvPicPr>
                <p:cNvPr id="108" name="Picture 107">
                  <a:extLst>
                    <a:ext uri="{FF2B5EF4-FFF2-40B4-BE49-F238E27FC236}">
                      <a16:creationId xmlns:a16="http://schemas.microsoft.com/office/drawing/2014/main" id="{3F042DDD-B756-45D4-BE70-FE1289D3540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790700" y="2762249"/>
                  <a:ext cx="190500" cy="190500"/>
                </a:xfrm>
                <a:prstGeom prst="rect">
                  <a:avLst/>
                </a:prstGeom>
              </p:spPr>
            </p:pic>
            <p:pic>
              <p:nvPicPr>
                <p:cNvPr id="109" name="Picture 108">
                  <a:extLst>
                    <a:ext uri="{FF2B5EF4-FFF2-40B4-BE49-F238E27FC236}">
                      <a16:creationId xmlns:a16="http://schemas.microsoft.com/office/drawing/2014/main" id="{ED465D67-1AEC-413F-972D-FFB4220E655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22477" y="2617771"/>
                  <a:ext cx="190500" cy="190500"/>
                </a:xfrm>
                <a:prstGeom prst="rect">
                  <a:avLst/>
                </a:prstGeom>
              </p:spPr>
            </p:pic>
            <p:pic>
              <p:nvPicPr>
                <p:cNvPr id="110" name="Picture 109">
                  <a:extLst>
                    <a:ext uri="{FF2B5EF4-FFF2-40B4-BE49-F238E27FC236}">
                      <a16:creationId xmlns:a16="http://schemas.microsoft.com/office/drawing/2014/main" id="{4719FB95-84EE-4B11-985E-19ACCE74BF0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22477" y="2762238"/>
                  <a:ext cx="190500" cy="190500"/>
                </a:xfrm>
                <a:prstGeom prst="rect">
                  <a:avLst/>
                </a:prstGeom>
              </p:spPr>
            </p:pic>
          </p:grpSp>
          <p:grpSp>
            <p:nvGrpSpPr>
              <p:cNvPr id="102" name="Group 101">
                <a:extLst>
                  <a:ext uri="{FF2B5EF4-FFF2-40B4-BE49-F238E27FC236}">
                    <a16:creationId xmlns:a16="http://schemas.microsoft.com/office/drawing/2014/main" id="{FB8E9637-76E9-4EE7-8278-0F1D3F09B460}"/>
                  </a:ext>
                </a:extLst>
              </p:cNvPr>
              <p:cNvGrpSpPr/>
              <p:nvPr/>
            </p:nvGrpSpPr>
            <p:grpSpPr>
              <a:xfrm>
                <a:off x="9556940" y="2306936"/>
                <a:ext cx="422277" cy="334978"/>
                <a:chOff x="1790700" y="2617771"/>
                <a:chExt cx="422277" cy="334978"/>
              </a:xfrm>
            </p:grpSpPr>
            <p:pic>
              <p:nvPicPr>
                <p:cNvPr id="103" name="Picture 102">
                  <a:extLst>
                    <a:ext uri="{FF2B5EF4-FFF2-40B4-BE49-F238E27FC236}">
                      <a16:creationId xmlns:a16="http://schemas.microsoft.com/office/drawing/2014/main" id="{759C1062-7F9C-4515-9F2B-B32280D0372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790700" y="2617771"/>
                  <a:ext cx="190500" cy="190500"/>
                </a:xfrm>
                <a:prstGeom prst="rect">
                  <a:avLst/>
                </a:prstGeom>
              </p:spPr>
            </p:pic>
            <p:pic>
              <p:nvPicPr>
                <p:cNvPr id="104" name="Picture 103">
                  <a:extLst>
                    <a:ext uri="{FF2B5EF4-FFF2-40B4-BE49-F238E27FC236}">
                      <a16:creationId xmlns:a16="http://schemas.microsoft.com/office/drawing/2014/main" id="{67B36291-ACB7-4D76-BA5F-1A5C7D78DF7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790700" y="2762249"/>
                  <a:ext cx="190500" cy="190500"/>
                </a:xfrm>
                <a:prstGeom prst="rect">
                  <a:avLst/>
                </a:prstGeom>
              </p:spPr>
            </p:pic>
            <p:pic>
              <p:nvPicPr>
                <p:cNvPr id="105" name="Picture 104">
                  <a:extLst>
                    <a:ext uri="{FF2B5EF4-FFF2-40B4-BE49-F238E27FC236}">
                      <a16:creationId xmlns:a16="http://schemas.microsoft.com/office/drawing/2014/main" id="{AAF39794-2587-4447-8AD1-125B166D0AB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22477" y="2617771"/>
                  <a:ext cx="190500" cy="190500"/>
                </a:xfrm>
                <a:prstGeom prst="rect">
                  <a:avLst/>
                </a:prstGeom>
              </p:spPr>
            </p:pic>
            <p:pic>
              <p:nvPicPr>
                <p:cNvPr id="106" name="Picture 105">
                  <a:extLst>
                    <a:ext uri="{FF2B5EF4-FFF2-40B4-BE49-F238E27FC236}">
                      <a16:creationId xmlns:a16="http://schemas.microsoft.com/office/drawing/2014/main" id="{5969779B-D190-4391-BF5E-5FC8AAF96B7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22477" y="2762238"/>
                  <a:ext cx="190500" cy="190500"/>
                </a:xfrm>
                <a:prstGeom prst="rect">
                  <a:avLst/>
                </a:prstGeom>
              </p:spPr>
            </p:pic>
          </p:grpSp>
        </p:grp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4346795A-D336-49A4-A1AA-F9A26BEECD03}"/>
                </a:ext>
              </a:extLst>
            </p:cNvPr>
            <p:cNvSpPr txBox="1"/>
            <p:nvPr/>
          </p:nvSpPr>
          <p:spPr>
            <a:xfrm>
              <a:off x="9547280" y="609600"/>
              <a:ext cx="1806520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AR" sz="2500" b="1" dirty="0">
                  <a:solidFill>
                    <a:srgbClr val="0070C0"/>
                  </a:solidFill>
                </a:rPr>
                <a:t>Tratamiento</a:t>
              </a:r>
            </a:p>
            <a:p>
              <a:pPr algn="ctr"/>
              <a:r>
                <a:rPr lang="es-AR" sz="2500" b="1" dirty="0">
                  <a:solidFill>
                    <a:srgbClr val="0070C0"/>
                  </a:solidFill>
                </a:rPr>
                <a:t>(programa)</a:t>
              </a:r>
              <a:endParaRPr lang="en-US" sz="2500" b="1" dirty="0">
                <a:solidFill>
                  <a:srgbClr val="0070C0"/>
                </a:solidFill>
              </a:endParaRPr>
            </a:p>
          </p:txBody>
        </p:sp>
        <p:sp>
          <p:nvSpPr>
            <p:cNvPr id="11" name="Multiplication Sign 10">
              <a:extLst>
                <a:ext uri="{FF2B5EF4-FFF2-40B4-BE49-F238E27FC236}">
                  <a16:creationId xmlns:a16="http://schemas.microsoft.com/office/drawing/2014/main" id="{36BA1194-CA82-4ED4-A1C0-237D95C787AC}"/>
                </a:ext>
              </a:extLst>
            </p:cNvPr>
            <p:cNvSpPr/>
            <p:nvPr/>
          </p:nvSpPr>
          <p:spPr>
            <a:xfrm>
              <a:off x="10050046" y="1522763"/>
              <a:ext cx="914400" cy="914400"/>
            </a:xfrm>
            <a:prstGeom prst="mathMultiply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58473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A8BC259-45FB-43CA-AB47-864A513C5F95}"/>
              </a:ext>
            </a:extLst>
          </p:cNvPr>
          <p:cNvSpPr txBox="1"/>
          <p:nvPr/>
        </p:nvSpPr>
        <p:spPr>
          <a:xfrm>
            <a:off x="0" y="473214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000" b="1" dirty="0">
                <a:solidFill>
                  <a:srgbClr val="C00000"/>
                </a:solidFill>
              </a:rPr>
              <a:t>Diferencias en Diferencias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6B8841F-6CF9-4451-8BF8-D3509F2559A6}"/>
              </a:ext>
            </a:extLst>
          </p:cNvPr>
          <p:cNvSpPr txBox="1"/>
          <p:nvPr/>
        </p:nvSpPr>
        <p:spPr>
          <a:xfrm>
            <a:off x="0" y="1600200"/>
            <a:ext cx="12192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3400" dirty="0">
                <a:solidFill>
                  <a:srgbClr val="0070C0"/>
                </a:solidFill>
              </a:rPr>
              <a:t>Diferencias en el tiempo y diferencias entre grupos</a:t>
            </a:r>
            <a:endParaRPr lang="en-US" sz="3400" dirty="0">
              <a:solidFill>
                <a:srgbClr val="0070C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3C0896C-CC35-4140-80F3-861A4D45B86F}"/>
              </a:ext>
            </a:extLst>
          </p:cNvPr>
          <p:cNvSpPr txBox="1"/>
          <p:nvPr/>
        </p:nvSpPr>
        <p:spPr>
          <a:xfrm>
            <a:off x="9751" y="2256353"/>
            <a:ext cx="12192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3400" dirty="0">
                <a:solidFill>
                  <a:srgbClr val="0070C0"/>
                </a:solidFill>
              </a:rPr>
              <a:t>Diferencias en el tiempo </a:t>
            </a:r>
            <a:r>
              <a:rPr lang="es-AR" sz="3400" dirty="0">
                <a:solidFill>
                  <a:srgbClr val="0070C0"/>
                </a:solidFill>
                <a:sym typeface="Wingdings" panose="05000000000000000000" pitchFamily="2" charset="2"/>
              </a:rPr>
              <a:t> factores</a:t>
            </a:r>
            <a:r>
              <a:rPr lang="es-AR" sz="3400" dirty="0">
                <a:solidFill>
                  <a:srgbClr val="0070C0"/>
                </a:solidFill>
              </a:rPr>
              <a:t> constantes en los grupos</a:t>
            </a:r>
            <a:endParaRPr lang="en-US" sz="3400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442F89C-9062-4740-BA1C-0E6924C8D80B}"/>
              </a:ext>
            </a:extLst>
          </p:cNvPr>
          <p:cNvSpPr txBox="1"/>
          <p:nvPr/>
        </p:nvSpPr>
        <p:spPr>
          <a:xfrm>
            <a:off x="-6677" y="3437453"/>
            <a:ext cx="12192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3400" dirty="0">
                <a:solidFill>
                  <a:srgbClr val="0070C0"/>
                </a:solidFill>
              </a:rPr>
              <a:t>Importancia de la evolución en período pre tratamiento</a:t>
            </a:r>
            <a:endParaRPr lang="en-US" sz="3400" dirty="0">
              <a:solidFill>
                <a:srgbClr val="0070C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441C92B-C291-40D2-A4F8-BC631D3EF2E7}"/>
              </a:ext>
            </a:extLst>
          </p:cNvPr>
          <p:cNvSpPr txBox="1"/>
          <p:nvPr/>
        </p:nvSpPr>
        <p:spPr>
          <a:xfrm>
            <a:off x="1405" y="2843926"/>
            <a:ext cx="12192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3400" dirty="0">
                <a:solidFill>
                  <a:srgbClr val="0070C0"/>
                </a:solidFill>
              </a:rPr>
              <a:t>Diferencias entre grupos </a:t>
            </a:r>
            <a:r>
              <a:rPr lang="en-US" sz="3400" dirty="0">
                <a:solidFill>
                  <a:srgbClr val="0070C0"/>
                </a:solidFill>
                <a:sym typeface="Wingdings" panose="05000000000000000000" pitchFamily="2" charset="2"/>
              </a:rPr>
              <a:t> </a:t>
            </a:r>
            <a:r>
              <a:rPr lang="es-AR" sz="3400" dirty="0">
                <a:solidFill>
                  <a:srgbClr val="0070C0"/>
                </a:solidFill>
              </a:rPr>
              <a:t>factores variables</a:t>
            </a:r>
            <a:endParaRPr lang="en-US" sz="3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348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F95AE642-BD1D-41E1-BD37-374E8AA0CA4C}"/>
              </a:ext>
            </a:extLst>
          </p:cNvPr>
          <p:cNvGrpSpPr/>
          <p:nvPr/>
        </p:nvGrpSpPr>
        <p:grpSpPr>
          <a:xfrm>
            <a:off x="1524000" y="1257300"/>
            <a:ext cx="8839200" cy="5448300"/>
            <a:chOff x="1524000" y="723900"/>
            <a:chExt cx="8839200" cy="5448300"/>
          </a:xfrm>
        </p:grpSpPr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90F7E8CC-F9D3-4790-ABA2-A715B50C68D4}"/>
                </a:ext>
              </a:extLst>
            </p:cNvPr>
            <p:cNvCxnSpPr/>
            <p:nvPr/>
          </p:nvCxnSpPr>
          <p:spPr>
            <a:xfrm flipV="1">
              <a:off x="1524000" y="723900"/>
              <a:ext cx="0" cy="54483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AEB3DE19-B318-4F77-B9D2-FA8F1520A955}"/>
                </a:ext>
              </a:extLst>
            </p:cNvPr>
            <p:cNvCxnSpPr>
              <a:cxnSpLocks/>
            </p:cNvCxnSpPr>
            <p:nvPr/>
          </p:nvCxnSpPr>
          <p:spPr>
            <a:xfrm>
              <a:off x="1524000" y="6172200"/>
              <a:ext cx="88392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3DA9373C-4A48-44E8-AE67-8CFAC3552CB3}"/>
              </a:ext>
            </a:extLst>
          </p:cNvPr>
          <p:cNvSpPr/>
          <p:nvPr/>
        </p:nvSpPr>
        <p:spPr>
          <a:xfrm>
            <a:off x="2022764" y="1834573"/>
            <a:ext cx="6973454" cy="3482109"/>
          </a:xfrm>
          <a:custGeom>
            <a:avLst/>
            <a:gdLst>
              <a:gd name="connsiteX0" fmla="*/ 0 w 6973454"/>
              <a:gd name="connsiteY0" fmla="*/ 3482109 h 3482109"/>
              <a:gd name="connsiteX1" fmla="*/ 1366981 w 6973454"/>
              <a:gd name="connsiteY1" fmla="*/ 2115127 h 3482109"/>
              <a:gd name="connsiteX2" fmla="*/ 4073236 w 6973454"/>
              <a:gd name="connsiteY2" fmla="*/ 1579418 h 3482109"/>
              <a:gd name="connsiteX3" fmla="*/ 6973454 w 6973454"/>
              <a:gd name="connsiteY3" fmla="*/ 0 h 3482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73454" h="3482109">
                <a:moveTo>
                  <a:pt x="0" y="3482109"/>
                </a:moveTo>
                <a:cubicBezTo>
                  <a:pt x="344054" y="2957175"/>
                  <a:pt x="688108" y="2432242"/>
                  <a:pt x="1366981" y="2115127"/>
                </a:cubicBezTo>
                <a:cubicBezTo>
                  <a:pt x="2045854" y="1798012"/>
                  <a:pt x="3138824" y="1931939"/>
                  <a:pt x="4073236" y="1579418"/>
                </a:cubicBezTo>
                <a:cubicBezTo>
                  <a:pt x="5007648" y="1226897"/>
                  <a:pt x="6437745" y="290945"/>
                  <a:pt x="6973454" y="0"/>
                </a:cubicBezTo>
              </a:path>
            </a:pathLst>
          </a:custGeom>
          <a:noFill/>
          <a:ln w="539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4F374F3-FAEA-40EB-9EB5-B5FFE3CDA8F6}"/>
              </a:ext>
            </a:extLst>
          </p:cNvPr>
          <p:cNvCxnSpPr>
            <a:cxnSpLocks/>
          </p:cNvCxnSpPr>
          <p:nvPr/>
        </p:nvCxnSpPr>
        <p:spPr>
          <a:xfrm>
            <a:off x="4914900" y="1524000"/>
            <a:ext cx="0" cy="5181600"/>
          </a:xfrm>
          <a:prstGeom prst="line">
            <a:avLst/>
          </a:prstGeom>
          <a:ln w="3492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F17B715-F282-40F3-9BFA-A75F6252BC6F}"/>
              </a:ext>
            </a:extLst>
          </p:cNvPr>
          <p:cNvCxnSpPr>
            <a:cxnSpLocks/>
          </p:cNvCxnSpPr>
          <p:nvPr/>
        </p:nvCxnSpPr>
        <p:spPr>
          <a:xfrm flipH="1">
            <a:off x="1524000" y="3657600"/>
            <a:ext cx="7620000" cy="0"/>
          </a:xfrm>
          <a:prstGeom prst="line">
            <a:avLst/>
          </a:prstGeom>
          <a:ln w="25400">
            <a:solidFill>
              <a:schemeClr val="accent6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A5A49016-7615-458C-83DE-018C8632D595}"/>
              </a:ext>
            </a:extLst>
          </p:cNvPr>
          <p:cNvSpPr txBox="1"/>
          <p:nvPr/>
        </p:nvSpPr>
        <p:spPr>
          <a:xfrm>
            <a:off x="1104900" y="3352800"/>
            <a:ext cx="441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T0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EED0A92-832C-47C9-808F-5B1A8FA0F889}"/>
              </a:ext>
            </a:extLst>
          </p:cNvPr>
          <p:cNvCxnSpPr>
            <a:cxnSpLocks/>
          </p:cNvCxnSpPr>
          <p:nvPr/>
        </p:nvCxnSpPr>
        <p:spPr>
          <a:xfrm flipH="1">
            <a:off x="1524000" y="1828800"/>
            <a:ext cx="7620000" cy="0"/>
          </a:xfrm>
          <a:prstGeom prst="line">
            <a:avLst/>
          </a:prstGeom>
          <a:ln w="25400">
            <a:solidFill>
              <a:schemeClr val="accent6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2BEDC593-642D-445A-8098-2A4E01AF837B}"/>
              </a:ext>
            </a:extLst>
          </p:cNvPr>
          <p:cNvSpPr txBox="1"/>
          <p:nvPr/>
        </p:nvSpPr>
        <p:spPr>
          <a:xfrm>
            <a:off x="1143000" y="1638300"/>
            <a:ext cx="441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T1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E6F49F0-0841-443C-974B-2C27498C4F38}"/>
              </a:ext>
            </a:extLst>
          </p:cNvPr>
          <p:cNvSpPr txBox="1"/>
          <p:nvPr/>
        </p:nvSpPr>
        <p:spPr>
          <a:xfrm>
            <a:off x="9896746" y="2482046"/>
            <a:ext cx="63152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>
                <a:solidFill>
                  <a:srgbClr val="00B050"/>
                </a:solidFill>
                <a:latin typeface="Symbol" panose="05050102010706020507" pitchFamily="18" charset="2"/>
              </a:rPr>
              <a:t>D</a:t>
            </a:r>
            <a:r>
              <a:rPr lang="en-US" sz="2500" b="1" dirty="0">
                <a:solidFill>
                  <a:srgbClr val="00B050"/>
                </a:solidFill>
              </a:rPr>
              <a:t>T</a:t>
            </a:r>
          </a:p>
        </p:txBody>
      </p:sp>
      <p:sp>
        <p:nvSpPr>
          <p:cNvPr id="32" name="Right Brace 31">
            <a:extLst>
              <a:ext uri="{FF2B5EF4-FFF2-40B4-BE49-F238E27FC236}">
                <a16:creationId xmlns:a16="http://schemas.microsoft.com/office/drawing/2014/main" id="{3C04E866-B760-4759-9525-A8AB670C3ECB}"/>
              </a:ext>
            </a:extLst>
          </p:cNvPr>
          <p:cNvSpPr/>
          <p:nvPr/>
        </p:nvSpPr>
        <p:spPr>
          <a:xfrm>
            <a:off x="9296400" y="1834573"/>
            <a:ext cx="447946" cy="1823026"/>
          </a:xfrm>
          <a:prstGeom prst="rightBrace">
            <a:avLst/>
          </a:prstGeom>
          <a:ln w="31750">
            <a:solidFill>
              <a:schemeClr val="accent6">
                <a:lumMod val="40000"/>
                <a:lumOff val="6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EB81DBBD-1B74-48CF-BD4E-311AD412F5FA}"/>
              </a:ext>
            </a:extLst>
          </p:cNvPr>
          <p:cNvSpPr/>
          <p:nvPr/>
        </p:nvSpPr>
        <p:spPr>
          <a:xfrm>
            <a:off x="2078182" y="3913909"/>
            <a:ext cx="7232073" cy="2419927"/>
          </a:xfrm>
          <a:custGeom>
            <a:avLst/>
            <a:gdLst>
              <a:gd name="connsiteX0" fmla="*/ 0 w 7232073"/>
              <a:gd name="connsiteY0" fmla="*/ 2419927 h 2419927"/>
              <a:gd name="connsiteX1" fmla="*/ 1330036 w 7232073"/>
              <a:gd name="connsiteY1" fmla="*/ 637309 h 2419927"/>
              <a:gd name="connsiteX2" fmla="*/ 3362036 w 7232073"/>
              <a:gd name="connsiteY2" fmla="*/ 314036 h 2419927"/>
              <a:gd name="connsiteX3" fmla="*/ 7232073 w 7232073"/>
              <a:gd name="connsiteY3" fmla="*/ 0 h 2419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32073" h="2419927">
                <a:moveTo>
                  <a:pt x="0" y="2419927"/>
                </a:moveTo>
                <a:cubicBezTo>
                  <a:pt x="384848" y="1704109"/>
                  <a:pt x="769697" y="988291"/>
                  <a:pt x="1330036" y="637309"/>
                </a:cubicBezTo>
                <a:cubicBezTo>
                  <a:pt x="1890375" y="286327"/>
                  <a:pt x="2378363" y="420254"/>
                  <a:pt x="3362036" y="314036"/>
                </a:cubicBezTo>
                <a:cubicBezTo>
                  <a:pt x="4345709" y="207818"/>
                  <a:pt x="6571673" y="55418"/>
                  <a:pt x="7232073" y="0"/>
                </a:cubicBezTo>
              </a:path>
            </a:pathLst>
          </a:custGeom>
          <a:noFill/>
          <a:ln w="539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E808186D-B827-49EE-A4F8-130E0B1152DE}"/>
              </a:ext>
            </a:extLst>
          </p:cNvPr>
          <p:cNvCxnSpPr>
            <a:cxnSpLocks/>
          </p:cNvCxnSpPr>
          <p:nvPr/>
        </p:nvCxnSpPr>
        <p:spPr>
          <a:xfrm flipH="1">
            <a:off x="1524000" y="4267200"/>
            <a:ext cx="7924800" cy="0"/>
          </a:xfrm>
          <a:prstGeom prst="line">
            <a:avLst/>
          </a:prstGeom>
          <a:ln w="25400">
            <a:solidFill>
              <a:schemeClr val="accent5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24447EB6-F0F3-49C1-9D8F-C9F8F2191B49}"/>
              </a:ext>
            </a:extLst>
          </p:cNvPr>
          <p:cNvCxnSpPr>
            <a:cxnSpLocks/>
          </p:cNvCxnSpPr>
          <p:nvPr/>
        </p:nvCxnSpPr>
        <p:spPr>
          <a:xfrm flipH="1">
            <a:off x="1524000" y="3886200"/>
            <a:ext cx="7924800" cy="0"/>
          </a:xfrm>
          <a:prstGeom prst="line">
            <a:avLst/>
          </a:prstGeom>
          <a:ln w="25400">
            <a:solidFill>
              <a:schemeClr val="accent5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1984F2D4-8481-42F4-84F4-868828577CD9}"/>
              </a:ext>
            </a:extLst>
          </p:cNvPr>
          <p:cNvSpPr txBox="1"/>
          <p:nvPr/>
        </p:nvSpPr>
        <p:spPr>
          <a:xfrm>
            <a:off x="1082980" y="4124036"/>
            <a:ext cx="441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C0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948DB94-C622-40DD-B9A6-94D51CCA62E8}"/>
              </a:ext>
            </a:extLst>
          </p:cNvPr>
          <p:cNvSpPr txBox="1"/>
          <p:nvPr/>
        </p:nvSpPr>
        <p:spPr>
          <a:xfrm>
            <a:off x="1082980" y="3722132"/>
            <a:ext cx="441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C0</a:t>
            </a:r>
          </a:p>
        </p:txBody>
      </p:sp>
      <p:sp>
        <p:nvSpPr>
          <p:cNvPr id="43" name="Right Brace 42">
            <a:extLst>
              <a:ext uri="{FF2B5EF4-FFF2-40B4-BE49-F238E27FC236}">
                <a16:creationId xmlns:a16="http://schemas.microsoft.com/office/drawing/2014/main" id="{3097DF30-66CF-425A-B09F-D122B7BE72F4}"/>
              </a:ext>
            </a:extLst>
          </p:cNvPr>
          <p:cNvSpPr/>
          <p:nvPr/>
        </p:nvSpPr>
        <p:spPr>
          <a:xfrm>
            <a:off x="9572354" y="3886200"/>
            <a:ext cx="447946" cy="380997"/>
          </a:xfrm>
          <a:prstGeom prst="rightBrace">
            <a:avLst/>
          </a:prstGeom>
          <a:ln w="31750">
            <a:solidFill>
              <a:schemeClr val="accent5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AB3C24F-C694-4AF5-BDD9-89550A3CF57A}"/>
              </a:ext>
            </a:extLst>
          </p:cNvPr>
          <p:cNvSpPr txBox="1"/>
          <p:nvPr/>
        </p:nvSpPr>
        <p:spPr>
          <a:xfrm>
            <a:off x="10239674" y="3790143"/>
            <a:ext cx="63152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>
                <a:solidFill>
                  <a:srgbClr val="0070C0"/>
                </a:solidFill>
                <a:latin typeface="Symbol" panose="05050102010706020507" pitchFamily="18" charset="2"/>
              </a:rPr>
              <a:t>D</a:t>
            </a:r>
            <a:r>
              <a:rPr lang="en-US" sz="2500" b="1" dirty="0">
                <a:solidFill>
                  <a:srgbClr val="0070C0"/>
                </a:solidFill>
              </a:rPr>
              <a:t>C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D28160E-2DCD-4ACB-8209-C8F613DDB5D7}"/>
              </a:ext>
            </a:extLst>
          </p:cNvPr>
          <p:cNvSpPr txBox="1"/>
          <p:nvPr/>
        </p:nvSpPr>
        <p:spPr>
          <a:xfrm>
            <a:off x="6743704" y="5078155"/>
            <a:ext cx="300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C00000"/>
                </a:solidFill>
              </a:rPr>
              <a:t>Impacto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s-ES_tradnl" sz="2800" b="1" dirty="0">
                <a:solidFill>
                  <a:srgbClr val="C00000"/>
                </a:solidFill>
              </a:rPr>
              <a:t>= </a:t>
            </a:r>
            <a:r>
              <a:rPr lang="en-US" sz="2800" b="1" dirty="0">
                <a:solidFill>
                  <a:srgbClr val="00B050"/>
                </a:solidFill>
                <a:latin typeface="Symbol" panose="05050102010706020507" pitchFamily="18" charset="2"/>
              </a:rPr>
              <a:t>D</a:t>
            </a:r>
            <a:r>
              <a:rPr lang="en-US" sz="2800" b="1" dirty="0">
                <a:solidFill>
                  <a:srgbClr val="00B050"/>
                </a:solidFill>
              </a:rPr>
              <a:t>T - </a:t>
            </a:r>
            <a:r>
              <a:rPr lang="en-US" sz="2800" b="1" dirty="0">
                <a:solidFill>
                  <a:srgbClr val="0070C0"/>
                </a:solidFill>
                <a:latin typeface="Symbol" panose="05050102010706020507" pitchFamily="18" charset="2"/>
              </a:rPr>
              <a:t>D</a:t>
            </a:r>
            <a:r>
              <a:rPr lang="en-US" sz="2800" b="1" dirty="0">
                <a:solidFill>
                  <a:srgbClr val="0070C0"/>
                </a:solidFill>
              </a:rPr>
              <a:t>C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36F5CFC-7CB8-40B8-8E39-EACA8B30598E}"/>
              </a:ext>
            </a:extLst>
          </p:cNvPr>
          <p:cNvSpPr txBox="1"/>
          <p:nvPr/>
        </p:nvSpPr>
        <p:spPr>
          <a:xfrm>
            <a:off x="0" y="473214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000" b="1" dirty="0">
                <a:solidFill>
                  <a:srgbClr val="C00000"/>
                </a:solidFill>
              </a:rPr>
              <a:t>Diferencias en Diferencias</a:t>
            </a:r>
          </a:p>
        </p:txBody>
      </p:sp>
    </p:spTree>
    <p:extLst>
      <p:ext uri="{BB962C8B-B14F-4D97-AF65-F5344CB8AC3E}">
        <p14:creationId xmlns:p14="http://schemas.microsoft.com/office/powerpoint/2010/main" val="20390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F95AE642-BD1D-41E1-BD37-374E8AA0CA4C}"/>
              </a:ext>
            </a:extLst>
          </p:cNvPr>
          <p:cNvGrpSpPr/>
          <p:nvPr/>
        </p:nvGrpSpPr>
        <p:grpSpPr>
          <a:xfrm>
            <a:off x="1524000" y="1257300"/>
            <a:ext cx="8839200" cy="5448300"/>
            <a:chOff x="1524000" y="723900"/>
            <a:chExt cx="8839200" cy="5448300"/>
          </a:xfrm>
        </p:grpSpPr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90F7E8CC-F9D3-4790-ABA2-A715B50C68D4}"/>
                </a:ext>
              </a:extLst>
            </p:cNvPr>
            <p:cNvCxnSpPr/>
            <p:nvPr/>
          </p:nvCxnSpPr>
          <p:spPr>
            <a:xfrm flipV="1">
              <a:off x="1524000" y="723900"/>
              <a:ext cx="0" cy="54483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AEB3DE19-B318-4F77-B9D2-FA8F1520A955}"/>
                </a:ext>
              </a:extLst>
            </p:cNvPr>
            <p:cNvCxnSpPr>
              <a:cxnSpLocks/>
            </p:cNvCxnSpPr>
            <p:nvPr/>
          </p:nvCxnSpPr>
          <p:spPr>
            <a:xfrm>
              <a:off x="1524000" y="6172200"/>
              <a:ext cx="88392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3DA9373C-4A48-44E8-AE67-8CFAC3552CB3}"/>
              </a:ext>
            </a:extLst>
          </p:cNvPr>
          <p:cNvSpPr/>
          <p:nvPr/>
        </p:nvSpPr>
        <p:spPr>
          <a:xfrm>
            <a:off x="2022764" y="1834573"/>
            <a:ext cx="6973454" cy="3482109"/>
          </a:xfrm>
          <a:custGeom>
            <a:avLst/>
            <a:gdLst>
              <a:gd name="connsiteX0" fmla="*/ 0 w 6973454"/>
              <a:gd name="connsiteY0" fmla="*/ 3482109 h 3482109"/>
              <a:gd name="connsiteX1" fmla="*/ 1366981 w 6973454"/>
              <a:gd name="connsiteY1" fmla="*/ 2115127 h 3482109"/>
              <a:gd name="connsiteX2" fmla="*/ 4073236 w 6973454"/>
              <a:gd name="connsiteY2" fmla="*/ 1579418 h 3482109"/>
              <a:gd name="connsiteX3" fmla="*/ 6973454 w 6973454"/>
              <a:gd name="connsiteY3" fmla="*/ 0 h 3482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73454" h="3482109">
                <a:moveTo>
                  <a:pt x="0" y="3482109"/>
                </a:moveTo>
                <a:cubicBezTo>
                  <a:pt x="344054" y="2957175"/>
                  <a:pt x="688108" y="2432242"/>
                  <a:pt x="1366981" y="2115127"/>
                </a:cubicBezTo>
                <a:cubicBezTo>
                  <a:pt x="2045854" y="1798012"/>
                  <a:pt x="3138824" y="1931939"/>
                  <a:pt x="4073236" y="1579418"/>
                </a:cubicBezTo>
                <a:cubicBezTo>
                  <a:pt x="5007648" y="1226897"/>
                  <a:pt x="6437745" y="290945"/>
                  <a:pt x="6973454" y="0"/>
                </a:cubicBezTo>
              </a:path>
            </a:pathLst>
          </a:custGeom>
          <a:noFill/>
          <a:ln w="539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4F374F3-FAEA-40EB-9EB5-B5FFE3CDA8F6}"/>
              </a:ext>
            </a:extLst>
          </p:cNvPr>
          <p:cNvCxnSpPr>
            <a:cxnSpLocks/>
          </p:cNvCxnSpPr>
          <p:nvPr/>
        </p:nvCxnSpPr>
        <p:spPr>
          <a:xfrm>
            <a:off x="4914900" y="1524000"/>
            <a:ext cx="0" cy="5181600"/>
          </a:xfrm>
          <a:prstGeom prst="line">
            <a:avLst/>
          </a:prstGeom>
          <a:ln w="3492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F17B715-F282-40F3-9BFA-A75F6252BC6F}"/>
              </a:ext>
            </a:extLst>
          </p:cNvPr>
          <p:cNvCxnSpPr>
            <a:cxnSpLocks/>
          </p:cNvCxnSpPr>
          <p:nvPr/>
        </p:nvCxnSpPr>
        <p:spPr>
          <a:xfrm flipH="1">
            <a:off x="1524000" y="3657600"/>
            <a:ext cx="7620000" cy="0"/>
          </a:xfrm>
          <a:prstGeom prst="line">
            <a:avLst/>
          </a:prstGeom>
          <a:ln w="25400">
            <a:solidFill>
              <a:schemeClr val="accent6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A5A49016-7615-458C-83DE-018C8632D595}"/>
              </a:ext>
            </a:extLst>
          </p:cNvPr>
          <p:cNvSpPr txBox="1"/>
          <p:nvPr/>
        </p:nvSpPr>
        <p:spPr>
          <a:xfrm>
            <a:off x="1104900" y="3352800"/>
            <a:ext cx="441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T0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EED0A92-832C-47C9-808F-5B1A8FA0F889}"/>
              </a:ext>
            </a:extLst>
          </p:cNvPr>
          <p:cNvCxnSpPr>
            <a:cxnSpLocks/>
          </p:cNvCxnSpPr>
          <p:nvPr/>
        </p:nvCxnSpPr>
        <p:spPr>
          <a:xfrm flipH="1">
            <a:off x="1524000" y="1828800"/>
            <a:ext cx="7620000" cy="0"/>
          </a:xfrm>
          <a:prstGeom prst="line">
            <a:avLst/>
          </a:prstGeom>
          <a:ln w="25400">
            <a:solidFill>
              <a:schemeClr val="accent6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2BEDC593-642D-445A-8098-2A4E01AF837B}"/>
              </a:ext>
            </a:extLst>
          </p:cNvPr>
          <p:cNvSpPr txBox="1"/>
          <p:nvPr/>
        </p:nvSpPr>
        <p:spPr>
          <a:xfrm>
            <a:off x="1143000" y="1638300"/>
            <a:ext cx="441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T1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E6F49F0-0841-443C-974B-2C27498C4F38}"/>
              </a:ext>
            </a:extLst>
          </p:cNvPr>
          <p:cNvSpPr txBox="1"/>
          <p:nvPr/>
        </p:nvSpPr>
        <p:spPr>
          <a:xfrm>
            <a:off x="9896746" y="2482046"/>
            <a:ext cx="63152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>
                <a:solidFill>
                  <a:srgbClr val="00B050"/>
                </a:solidFill>
                <a:latin typeface="Symbol" panose="05050102010706020507" pitchFamily="18" charset="2"/>
              </a:rPr>
              <a:t>D</a:t>
            </a:r>
            <a:r>
              <a:rPr lang="en-US" sz="2500" b="1" dirty="0">
                <a:solidFill>
                  <a:srgbClr val="00B050"/>
                </a:solidFill>
              </a:rPr>
              <a:t>T</a:t>
            </a:r>
          </a:p>
        </p:txBody>
      </p:sp>
      <p:sp>
        <p:nvSpPr>
          <p:cNvPr id="32" name="Right Brace 31">
            <a:extLst>
              <a:ext uri="{FF2B5EF4-FFF2-40B4-BE49-F238E27FC236}">
                <a16:creationId xmlns:a16="http://schemas.microsoft.com/office/drawing/2014/main" id="{3C04E866-B760-4759-9525-A8AB670C3ECB}"/>
              </a:ext>
            </a:extLst>
          </p:cNvPr>
          <p:cNvSpPr/>
          <p:nvPr/>
        </p:nvSpPr>
        <p:spPr>
          <a:xfrm>
            <a:off x="9296400" y="1834573"/>
            <a:ext cx="447946" cy="1823026"/>
          </a:xfrm>
          <a:prstGeom prst="rightBrace">
            <a:avLst/>
          </a:prstGeom>
          <a:ln w="31750">
            <a:solidFill>
              <a:schemeClr val="accent6">
                <a:lumMod val="40000"/>
                <a:lumOff val="6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EB81DBBD-1B74-48CF-BD4E-311AD412F5FA}"/>
              </a:ext>
            </a:extLst>
          </p:cNvPr>
          <p:cNvSpPr/>
          <p:nvPr/>
        </p:nvSpPr>
        <p:spPr>
          <a:xfrm>
            <a:off x="2078182" y="3913909"/>
            <a:ext cx="7232073" cy="2419927"/>
          </a:xfrm>
          <a:custGeom>
            <a:avLst/>
            <a:gdLst>
              <a:gd name="connsiteX0" fmla="*/ 0 w 7232073"/>
              <a:gd name="connsiteY0" fmla="*/ 2419927 h 2419927"/>
              <a:gd name="connsiteX1" fmla="*/ 1330036 w 7232073"/>
              <a:gd name="connsiteY1" fmla="*/ 637309 h 2419927"/>
              <a:gd name="connsiteX2" fmla="*/ 3362036 w 7232073"/>
              <a:gd name="connsiteY2" fmla="*/ 314036 h 2419927"/>
              <a:gd name="connsiteX3" fmla="*/ 7232073 w 7232073"/>
              <a:gd name="connsiteY3" fmla="*/ 0 h 2419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32073" h="2419927">
                <a:moveTo>
                  <a:pt x="0" y="2419927"/>
                </a:moveTo>
                <a:cubicBezTo>
                  <a:pt x="384848" y="1704109"/>
                  <a:pt x="769697" y="988291"/>
                  <a:pt x="1330036" y="637309"/>
                </a:cubicBezTo>
                <a:cubicBezTo>
                  <a:pt x="1890375" y="286327"/>
                  <a:pt x="2378363" y="420254"/>
                  <a:pt x="3362036" y="314036"/>
                </a:cubicBezTo>
                <a:cubicBezTo>
                  <a:pt x="4345709" y="207818"/>
                  <a:pt x="6571673" y="55418"/>
                  <a:pt x="7232073" y="0"/>
                </a:cubicBezTo>
              </a:path>
            </a:pathLst>
          </a:custGeom>
          <a:noFill/>
          <a:ln w="539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E808186D-B827-49EE-A4F8-130E0B1152DE}"/>
              </a:ext>
            </a:extLst>
          </p:cNvPr>
          <p:cNvCxnSpPr>
            <a:cxnSpLocks/>
          </p:cNvCxnSpPr>
          <p:nvPr/>
        </p:nvCxnSpPr>
        <p:spPr>
          <a:xfrm flipH="1">
            <a:off x="1524000" y="4267200"/>
            <a:ext cx="7924800" cy="0"/>
          </a:xfrm>
          <a:prstGeom prst="line">
            <a:avLst/>
          </a:prstGeom>
          <a:ln w="25400">
            <a:solidFill>
              <a:schemeClr val="accent5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24447EB6-F0F3-49C1-9D8F-C9F8F2191B49}"/>
              </a:ext>
            </a:extLst>
          </p:cNvPr>
          <p:cNvCxnSpPr>
            <a:cxnSpLocks/>
          </p:cNvCxnSpPr>
          <p:nvPr/>
        </p:nvCxnSpPr>
        <p:spPr>
          <a:xfrm flipH="1">
            <a:off x="1524000" y="3886200"/>
            <a:ext cx="7924800" cy="0"/>
          </a:xfrm>
          <a:prstGeom prst="line">
            <a:avLst/>
          </a:prstGeom>
          <a:ln w="25400">
            <a:solidFill>
              <a:schemeClr val="accent5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1984F2D4-8481-42F4-84F4-868828577CD9}"/>
              </a:ext>
            </a:extLst>
          </p:cNvPr>
          <p:cNvSpPr txBox="1"/>
          <p:nvPr/>
        </p:nvSpPr>
        <p:spPr>
          <a:xfrm>
            <a:off x="1082980" y="4124036"/>
            <a:ext cx="441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C0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948DB94-C622-40DD-B9A6-94D51CCA62E8}"/>
              </a:ext>
            </a:extLst>
          </p:cNvPr>
          <p:cNvSpPr txBox="1"/>
          <p:nvPr/>
        </p:nvSpPr>
        <p:spPr>
          <a:xfrm>
            <a:off x="1082980" y="3722132"/>
            <a:ext cx="441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C0</a:t>
            </a:r>
          </a:p>
        </p:txBody>
      </p:sp>
      <p:sp>
        <p:nvSpPr>
          <p:cNvPr id="43" name="Right Brace 42">
            <a:extLst>
              <a:ext uri="{FF2B5EF4-FFF2-40B4-BE49-F238E27FC236}">
                <a16:creationId xmlns:a16="http://schemas.microsoft.com/office/drawing/2014/main" id="{3097DF30-66CF-425A-B09F-D122B7BE72F4}"/>
              </a:ext>
            </a:extLst>
          </p:cNvPr>
          <p:cNvSpPr/>
          <p:nvPr/>
        </p:nvSpPr>
        <p:spPr>
          <a:xfrm>
            <a:off x="9572354" y="3886200"/>
            <a:ext cx="447946" cy="380997"/>
          </a:xfrm>
          <a:prstGeom prst="rightBrace">
            <a:avLst/>
          </a:prstGeom>
          <a:ln w="31750">
            <a:solidFill>
              <a:schemeClr val="accent5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AB3C24F-C694-4AF5-BDD9-89550A3CF57A}"/>
              </a:ext>
            </a:extLst>
          </p:cNvPr>
          <p:cNvSpPr txBox="1"/>
          <p:nvPr/>
        </p:nvSpPr>
        <p:spPr>
          <a:xfrm>
            <a:off x="10239674" y="3790143"/>
            <a:ext cx="63152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>
                <a:solidFill>
                  <a:srgbClr val="0070C0"/>
                </a:solidFill>
                <a:latin typeface="Symbol" panose="05050102010706020507" pitchFamily="18" charset="2"/>
              </a:rPr>
              <a:t>D</a:t>
            </a:r>
            <a:r>
              <a:rPr lang="en-US" sz="2500" b="1" dirty="0">
                <a:solidFill>
                  <a:srgbClr val="0070C0"/>
                </a:solidFill>
              </a:rPr>
              <a:t>C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D28160E-2DCD-4ACB-8209-C8F613DDB5D7}"/>
              </a:ext>
            </a:extLst>
          </p:cNvPr>
          <p:cNvSpPr txBox="1"/>
          <p:nvPr/>
        </p:nvSpPr>
        <p:spPr>
          <a:xfrm>
            <a:off x="6743704" y="5078155"/>
            <a:ext cx="300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C00000"/>
                </a:solidFill>
              </a:rPr>
              <a:t>Impacto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s-ES_tradnl" sz="2800" b="1" dirty="0">
                <a:solidFill>
                  <a:srgbClr val="C00000"/>
                </a:solidFill>
              </a:rPr>
              <a:t>= </a:t>
            </a:r>
            <a:r>
              <a:rPr lang="en-US" sz="2800" b="1" dirty="0">
                <a:solidFill>
                  <a:srgbClr val="00B050"/>
                </a:solidFill>
                <a:latin typeface="Symbol" panose="05050102010706020507" pitchFamily="18" charset="2"/>
              </a:rPr>
              <a:t>D</a:t>
            </a:r>
            <a:r>
              <a:rPr lang="en-US" sz="2800" b="1" dirty="0">
                <a:solidFill>
                  <a:srgbClr val="00B050"/>
                </a:solidFill>
              </a:rPr>
              <a:t>T - </a:t>
            </a:r>
            <a:r>
              <a:rPr lang="en-US" sz="2800" b="1" dirty="0">
                <a:solidFill>
                  <a:srgbClr val="0070C0"/>
                </a:solidFill>
                <a:latin typeface="Symbol" panose="05050102010706020507" pitchFamily="18" charset="2"/>
              </a:rPr>
              <a:t>D</a:t>
            </a:r>
            <a:r>
              <a:rPr lang="en-US" sz="2800" b="1" dirty="0">
                <a:solidFill>
                  <a:srgbClr val="0070C0"/>
                </a:solidFill>
              </a:rPr>
              <a:t>C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36F5CFC-7CB8-40B8-8E39-EACA8B30598E}"/>
              </a:ext>
            </a:extLst>
          </p:cNvPr>
          <p:cNvSpPr txBox="1"/>
          <p:nvPr/>
        </p:nvSpPr>
        <p:spPr>
          <a:xfrm>
            <a:off x="0" y="-38100"/>
            <a:ext cx="12192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000" b="1" dirty="0">
                <a:solidFill>
                  <a:srgbClr val="C00000"/>
                </a:solidFill>
              </a:rPr>
              <a:t>Diferencias en Diferencias: Bandesal</a:t>
            </a:r>
            <a:endParaRPr lang="es-AR" sz="3000" dirty="0">
              <a:solidFill>
                <a:srgbClr val="0070C0"/>
              </a:solidFill>
            </a:endParaRPr>
          </a:p>
          <a:p>
            <a:r>
              <a:rPr lang="es-AR" sz="3000" dirty="0">
                <a:solidFill>
                  <a:srgbClr val="0070C0"/>
                </a:solidFill>
              </a:rPr>
              <a:t>(Financiamiento al desarrollo productivo)</a:t>
            </a:r>
          </a:p>
        </p:txBody>
      </p:sp>
    </p:spTree>
    <p:extLst>
      <p:ext uri="{BB962C8B-B14F-4D97-AF65-F5344CB8AC3E}">
        <p14:creationId xmlns:p14="http://schemas.microsoft.com/office/powerpoint/2010/main" val="1561774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>
            <a:extLst>
              <a:ext uri="{FF2B5EF4-FFF2-40B4-BE49-F238E27FC236}">
                <a16:creationId xmlns:a16="http://schemas.microsoft.com/office/drawing/2014/main" id="{E36F5CFC-7CB8-40B8-8E39-EACA8B30598E}"/>
              </a:ext>
            </a:extLst>
          </p:cNvPr>
          <p:cNvSpPr txBox="1"/>
          <p:nvPr/>
        </p:nvSpPr>
        <p:spPr>
          <a:xfrm>
            <a:off x="0" y="-38100"/>
            <a:ext cx="12192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000" b="1" dirty="0">
                <a:solidFill>
                  <a:srgbClr val="C00000"/>
                </a:solidFill>
              </a:rPr>
              <a:t>Diferencias en Diferencias: Bandesal</a:t>
            </a:r>
            <a:endParaRPr lang="es-AR" sz="3000" dirty="0">
              <a:solidFill>
                <a:srgbClr val="0070C0"/>
              </a:solidFill>
            </a:endParaRPr>
          </a:p>
          <a:p>
            <a:r>
              <a:rPr lang="es-AR" sz="3000" dirty="0">
                <a:solidFill>
                  <a:srgbClr val="0070C0"/>
                </a:solidFill>
              </a:rPr>
              <a:t>(Financiamiento al desarrollo productivo)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03A8C3E-8AFF-42C5-AF64-17E31A9DBCB2}"/>
              </a:ext>
            </a:extLst>
          </p:cNvPr>
          <p:cNvSpPr txBox="1"/>
          <p:nvPr/>
        </p:nvSpPr>
        <p:spPr>
          <a:xfrm>
            <a:off x="0" y="1600200"/>
            <a:ext cx="12192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3400" dirty="0">
                <a:solidFill>
                  <a:srgbClr val="C00000"/>
                </a:solidFill>
              </a:rPr>
              <a:t>Objetivo inicial</a:t>
            </a:r>
            <a:r>
              <a:rPr lang="es-AR" sz="3400" dirty="0">
                <a:solidFill>
                  <a:srgbClr val="0070C0"/>
                </a:solidFill>
              </a:rPr>
              <a:t>: medir impacto en ventas (por empleado)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97FCF6C-CBE7-4C70-ADF5-757149EBE47D}"/>
              </a:ext>
            </a:extLst>
          </p:cNvPr>
          <p:cNvSpPr txBox="1"/>
          <p:nvPr/>
        </p:nvSpPr>
        <p:spPr>
          <a:xfrm>
            <a:off x="0" y="2247900"/>
            <a:ext cx="12192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3400" dirty="0">
                <a:solidFill>
                  <a:srgbClr val="C00000"/>
                </a:solidFill>
              </a:rPr>
              <a:t>Marco conceptual inicial</a:t>
            </a:r>
            <a:r>
              <a:rPr lang="es-AR" sz="3400" dirty="0">
                <a:solidFill>
                  <a:srgbClr val="0070C0"/>
                </a:solidFill>
              </a:rPr>
              <a:t>: Diferencias en diferencias con grupo de control definido por emparejamiento estadístico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6291E53-9A78-48F1-92E9-7DA811C7D5E6}"/>
              </a:ext>
            </a:extLst>
          </p:cNvPr>
          <p:cNvSpPr txBox="1"/>
          <p:nvPr/>
        </p:nvSpPr>
        <p:spPr>
          <a:xfrm>
            <a:off x="0" y="3395127"/>
            <a:ext cx="121920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3400" dirty="0">
                <a:solidFill>
                  <a:srgbClr val="C00000"/>
                </a:solidFill>
              </a:rPr>
              <a:t>Pecado original</a:t>
            </a:r>
            <a:r>
              <a:rPr lang="es-AR" sz="3400" dirty="0">
                <a:solidFill>
                  <a:srgbClr val="0070C0"/>
                </a:solidFill>
              </a:rPr>
              <a:t>: No asegurar los medios de recolección de datos, no integrar adecuadamente medición durante el proceso de ejecución.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ECB1168-04B7-4636-97F1-7CAEB0B77A7F}"/>
              </a:ext>
            </a:extLst>
          </p:cNvPr>
          <p:cNvSpPr txBox="1"/>
          <p:nvPr/>
        </p:nvSpPr>
        <p:spPr>
          <a:xfrm>
            <a:off x="0" y="5029200"/>
            <a:ext cx="121920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3400" dirty="0">
                <a:solidFill>
                  <a:srgbClr val="C00000"/>
                </a:solidFill>
              </a:rPr>
              <a:t>Redención?</a:t>
            </a:r>
            <a:r>
              <a:rPr lang="es-AR" sz="3400" dirty="0">
                <a:solidFill>
                  <a:srgbClr val="0070C0"/>
                </a:solidFill>
              </a:rPr>
              <a:t>: voluntad de evaluar por parte de Bandesal, estrecha colaboración para reconstruir variables de impacto relevantes de manera ex post.</a:t>
            </a:r>
          </a:p>
        </p:txBody>
      </p:sp>
    </p:spTree>
    <p:extLst>
      <p:ext uri="{BB962C8B-B14F-4D97-AF65-F5344CB8AC3E}">
        <p14:creationId xmlns:p14="http://schemas.microsoft.com/office/powerpoint/2010/main" val="260141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>
            <a:extLst>
              <a:ext uri="{FF2B5EF4-FFF2-40B4-BE49-F238E27FC236}">
                <a16:creationId xmlns:a16="http://schemas.microsoft.com/office/drawing/2014/main" id="{E36F5CFC-7CB8-40B8-8E39-EACA8B30598E}"/>
              </a:ext>
            </a:extLst>
          </p:cNvPr>
          <p:cNvSpPr txBox="1"/>
          <p:nvPr/>
        </p:nvSpPr>
        <p:spPr>
          <a:xfrm>
            <a:off x="0" y="-38100"/>
            <a:ext cx="12192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000" b="1" dirty="0">
                <a:solidFill>
                  <a:srgbClr val="C00000"/>
                </a:solidFill>
              </a:rPr>
              <a:t>Diferencias en Diferencias: Bandesal</a:t>
            </a:r>
            <a:endParaRPr lang="es-AR" sz="3000" dirty="0">
              <a:solidFill>
                <a:srgbClr val="0070C0"/>
              </a:solidFill>
            </a:endParaRPr>
          </a:p>
          <a:p>
            <a:r>
              <a:rPr lang="es-AR" sz="3000" dirty="0">
                <a:solidFill>
                  <a:srgbClr val="0070C0"/>
                </a:solidFill>
              </a:rPr>
              <a:t>(Proceso actual)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C5BF818-6F44-400C-8A77-11BD563447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990600"/>
            <a:ext cx="5824107" cy="3381375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3D8B7E47-3353-4E3E-84BB-276BD2CD4B0F}"/>
              </a:ext>
            </a:extLst>
          </p:cNvPr>
          <p:cNvSpPr txBox="1"/>
          <p:nvPr/>
        </p:nvSpPr>
        <p:spPr>
          <a:xfrm>
            <a:off x="0" y="1219200"/>
            <a:ext cx="12192000" cy="176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3400" dirty="0">
                <a:solidFill>
                  <a:srgbClr val="C00000"/>
                </a:solidFill>
              </a:rPr>
              <a:t>Variables: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AR" sz="2500" dirty="0">
                <a:solidFill>
                  <a:srgbClr val="0070C0"/>
                </a:solidFill>
              </a:rPr>
              <a:t>Cambio en acceso al financiamiento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AR" sz="2500" dirty="0">
                <a:solidFill>
                  <a:srgbClr val="0070C0"/>
                </a:solidFill>
              </a:rPr>
              <a:t>Cambio en riesgo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AR" sz="2500" dirty="0" err="1">
                <a:solidFill>
                  <a:srgbClr val="0070C0"/>
                </a:solidFill>
              </a:rPr>
              <a:t>Mobilización</a:t>
            </a:r>
            <a:r>
              <a:rPr lang="es-AR" sz="2500" dirty="0">
                <a:solidFill>
                  <a:srgbClr val="0070C0"/>
                </a:solidFill>
              </a:rPr>
              <a:t> adicional (efecto </a:t>
            </a:r>
            <a:r>
              <a:rPr lang="es-AR" sz="2500" dirty="0" err="1">
                <a:solidFill>
                  <a:srgbClr val="0070C0"/>
                </a:solidFill>
              </a:rPr>
              <a:t>multip</a:t>
            </a:r>
            <a:r>
              <a:rPr lang="es-AR" sz="2500" dirty="0">
                <a:solidFill>
                  <a:srgbClr val="0070C0"/>
                </a:solidFill>
              </a:rPr>
              <a:t>.)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1C667A0-D241-4765-BBEF-740E0ED9FC51}"/>
              </a:ext>
            </a:extLst>
          </p:cNvPr>
          <p:cNvSpPr txBox="1"/>
          <p:nvPr/>
        </p:nvSpPr>
        <p:spPr>
          <a:xfrm>
            <a:off x="0" y="3086100"/>
            <a:ext cx="1219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3400" dirty="0">
                <a:solidFill>
                  <a:srgbClr val="C00000"/>
                </a:solidFill>
              </a:rPr>
              <a:t>Datos: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AR" sz="2500" dirty="0">
                <a:solidFill>
                  <a:srgbClr val="0070C0"/>
                </a:solidFill>
              </a:rPr>
              <a:t>Administrativos Bandesal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AR" sz="2500" dirty="0">
                <a:solidFill>
                  <a:srgbClr val="0070C0"/>
                </a:solidFill>
              </a:rPr>
              <a:t>Equifax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5FD9AA8-6290-4258-8E74-116AA11F9B72}"/>
              </a:ext>
            </a:extLst>
          </p:cNvPr>
          <p:cNvSpPr txBox="1"/>
          <p:nvPr/>
        </p:nvSpPr>
        <p:spPr>
          <a:xfrm>
            <a:off x="0" y="4533900"/>
            <a:ext cx="1219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3400" dirty="0">
                <a:solidFill>
                  <a:srgbClr val="C00000"/>
                </a:solidFill>
              </a:rPr>
              <a:t>Metodología: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AR" sz="2500" dirty="0">
                <a:solidFill>
                  <a:srgbClr val="0070C0"/>
                </a:solidFill>
              </a:rPr>
              <a:t>Diferencias en diferencias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AR" sz="2500" dirty="0">
                <a:solidFill>
                  <a:srgbClr val="0070C0"/>
                </a:solidFill>
              </a:rPr>
              <a:t>Grupo de control: clientes subsiguientes y emparejamiento estadístico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6A6B655-27C1-4F79-8F39-19FF4693179D}"/>
              </a:ext>
            </a:extLst>
          </p:cNvPr>
          <p:cNvSpPr txBox="1"/>
          <p:nvPr/>
        </p:nvSpPr>
        <p:spPr>
          <a:xfrm>
            <a:off x="0" y="5895826"/>
            <a:ext cx="12192000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3400" dirty="0">
                <a:solidFill>
                  <a:srgbClr val="C00000"/>
                </a:solidFill>
              </a:rPr>
              <a:t>Lecciones: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AR" sz="2500" dirty="0">
                <a:solidFill>
                  <a:srgbClr val="0070C0"/>
                </a:solidFill>
              </a:rPr>
              <a:t>Integrar evaluación a la ejecución, calidad de la recolección de datos</a:t>
            </a:r>
          </a:p>
        </p:txBody>
      </p:sp>
    </p:spTree>
    <p:extLst>
      <p:ext uri="{BB962C8B-B14F-4D97-AF65-F5344CB8AC3E}">
        <p14:creationId xmlns:p14="http://schemas.microsoft.com/office/powerpoint/2010/main" val="3486857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A8BC259-45FB-43CA-AB47-864A513C5F95}"/>
              </a:ext>
            </a:extLst>
          </p:cNvPr>
          <p:cNvSpPr txBox="1"/>
          <p:nvPr/>
        </p:nvSpPr>
        <p:spPr>
          <a:xfrm>
            <a:off x="0" y="473214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000" b="1" dirty="0">
                <a:solidFill>
                  <a:srgbClr val="C00000"/>
                </a:solidFill>
              </a:rPr>
              <a:t>Regresión discontinua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259E74-D450-47DA-89F4-2EB771967920}"/>
              </a:ext>
            </a:extLst>
          </p:cNvPr>
          <p:cNvSpPr txBox="1"/>
          <p:nvPr/>
        </p:nvSpPr>
        <p:spPr>
          <a:xfrm>
            <a:off x="0" y="1409700"/>
            <a:ext cx="12192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400" b="1" dirty="0">
                <a:solidFill>
                  <a:srgbClr val="0070C0"/>
                </a:solidFill>
              </a:rPr>
              <a:t>Condiciones</a:t>
            </a:r>
            <a:endParaRPr lang="en-US" sz="34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5E1B923-B886-46CA-B7CC-5ECBF309055D}"/>
              </a:ext>
            </a:extLst>
          </p:cNvPr>
          <p:cNvSpPr txBox="1"/>
          <p:nvPr/>
        </p:nvSpPr>
        <p:spPr>
          <a:xfrm>
            <a:off x="0" y="2119194"/>
            <a:ext cx="12192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3400" dirty="0">
                <a:solidFill>
                  <a:srgbClr val="0070C0"/>
                </a:solidFill>
              </a:rPr>
              <a:t>Elegibilidad dada por un índice (“</a:t>
            </a:r>
            <a:r>
              <a:rPr lang="es-AR" sz="3400" dirty="0" err="1">
                <a:solidFill>
                  <a:srgbClr val="0070C0"/>
                </a:solidFill>
              </a:rPr>
              <a:t>credit</a:t>
            </a:r>
            <a:r>
              <a:rPr lang="es-AR" sz="3400" dirty="0">
                <a:solidFill>
                  <a:srgbClr val="0070C0"/>
                </a:solidFill>
              </a:rPr>
              <a:t> score”, puntajes, etc.)</a:t>
            </a:r>
            <a:endParaRPr lang="en-US" sz="3400" dirty="0">
              <a:solidFill>
                <a:srgbClr val="0070C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6B8841F-6CF9-4451-8BF8-D3509F2559A6}"/>
              </a:ext>
            </a:extLst>
          </p:cNvPr>
          <p:cNvSpPr txBox="1"/>
          <p:nvPr/>
        </p:nvSpPr>
        <p:spPr>
          <a:xfrm>
            <a:off x="0" y="2734747"/>
            <a:ext cx="12192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3400" dirty="0">
                <a:solidFill>
                  <a:srgbClr val="0070C0"/>
                </a:solidFill>
              </a:rPr>
              <a:t>El ordenamiento de características es continuo</a:t>
            </a:r>
            <a:endParaRPr lang="en-US" sz="3400" dirty="0">
              <a:solidFill>
                <a:srgbClr val="0070C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3C0896C-CC35-4140-80F3-861A4D45B86F}"/>
              </a:ext>
            </a:extLst>
          </p:cNvPr>
          <p:cNvSpPr txBox="1"/>
          <p:nvPr/>
        </p:nvSpPr>
        <p:spPr>
          <a:xfrm>
            <a:off x="0" y="3376494"/>
            <a:ext cx="12192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3400" dirty="0">
                <a:solidFill>
                  <a:srgbClr val="0070C0"/>
                </a:solidFill>
              </a:rPr>
              <a:t>Línea de corte claramente definida</a:t>
            </a:r>
            <a:endParaRPr lang="en-US" sz="3400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442F89C-9062-4740-BA1C-0E6924C8D80B}"/>
              </a:ext>
            </a:extLst>
          </p:cNvPr>
          <p:cNvSpPr txBox="1"/>
          <p:nvPr/>
        </p:nvSpPr>
        <p:spPr>
          <a:xfrm>
            <a:off x="-6677" y="4003128"/>
            <a:ext cx="12192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3400" dirty="0">
                <a:solidFill>
                  <a:srgbClr val="0070C0"/>
                </a:solidFill>
              </a:rPr>
              <a:t>Línea de corte específica para la intervención</a:t>
            </a:r>
            <a:endParaRPr lang="en-US" sz="3400" dirty="0">
              <a:solidFill>
                <a:srgbClr val="0070C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319CB2D-B0E4-4057-B930-50D66EE4F4FE}"/>
              </a:ext>
            </a:extLst>
          </p:cNvPr>
          <p:cNvSpPr txBox="1"/>
          <p:nvPr/>
        </p:nvSpPr>
        <p:spPr>
          <a:xfrm>
            <a:off x="0" y="4644875"/>
            <a:ext cx="12192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3400" dirty="0">
                <a:solidFill>
                  <a:srgbClr val="0070C0"/>
                </a:solidFill>
              </a:rPr>
              <a:t>Índice no sujeto a manipulación </a:t>
            </a:r>
            <a:endParaRPr lang="en-US" sz="3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763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BC288AD-2577-489A-A293-176D343E9E29}"/>
              </a:ext>
            </a:extLst>
          </p:cNvPr>
          <p:cNvSpPr txBox="1"/>
          <p:nvPr/>
        </p:nvSpPr>
        <p:spPr>
          <a:xfrm>
            <a:off x="495300" y="604971"/>
            <a:ext cx="11010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000" b="1" dirty="0">
                <a:solidFill>
                  <a:srgbClr val="C00000"/>
                </a:solidFill>
              </a:rPr>
              <a:t>Objetivos de la presentación:</a:t>
            </a:r>
            <a:endParaRPr lang="es-AR" sz="4000" dirty="0">
              <a:solidFill>
                <a:srgbClr val="C0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7B889B-44F1-4A0D-B227-960412EA8EA5}"/>
              </a:ext>
            </a:extLst>
          </p:cNvPr>
          <p:cNvSpPr txBox="1"/>
          <p:nvPr/>
        </p:nvSpPr>
        <p:spPr>
          <a:xfrm>
            <a:off x="495300" y="1409700"/>
            <a:ext cx="114681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i="1" dirty="0" err="1">
                <a:solidFill>
                  <a:srgbClr val="0070C0"/>
                </a:solidFill>
              </a:rPr>
              <a:t>Introducción</a:t>
            </a:r>
            <a:r>
              <a:rPr lang="en-US" sz="4000" i="1" dirty="0">
                <a:solidFill>
                  <a:srgbClr val="0070C0"/>
                </a:solidFill>
              </a:rPr>
              <a:t> a </a:t>
            </a:r>
            <a:r>
              <a:rPr lang="en-US" sz="4000" i="1" dirty="0" err="1">
                <a:solidFill>
                  <a:srgbClr val="0070C0"/>
                </a:solidFill>
              </a:rPr>
              <a:t>métodos</a:t>
            </a:r>
            <a:r>
              <a:rPr lang="en-US" sz="4000" i="1" dirty="0">
                <a:solidFill>
                  <a:srgbClr val="0070C0"/>
                </a:solidFill>
              </a:rPr>
              <a:t> y </a:t>
            </a:r>
            <a:r>
              <a:rPr lang="en-US" sz="4000" i="1" dirty="0" err="1">
                <a:solidFill>
                  <a:srgbClr val="0070C0"/>
                </a:solidFill>
              </a:rPr>
              <a:t>limitaciones</a:t>
            </a:r>
            <a:endParaRPr lang="en-US" sz="4000" i="1" dirty="0">
              <a:solidFill>
                <a:srgbClr val="0070C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i="1" dirty="0" err="1">
                <a:solidFill>
                  <a:srgbClr val="0070C0"/>
                </a:solidFill>
              </a:rPr>
              <a:t>Discusión</a:t>
            </a:r>
            <a:r>
              <a:rPr lang="en-US" sz="4000" i="1" dirty="0">
                <a:solidFill>
                  <a:srgbClr val="0070C0"/>
                </a:solidFill>
              </a:rPr>
              <a:t> </a:t>
            </a:r>
            <a:r>
              <a:rPr lang="en-US" sz="4000" i="1" dirty="0" err="1">
                <a:solidFill>
                  <a:srgbClr val="0070C0"/>
                </a:solidFill>
              </a:rPr>
              <a:t>ejemplos</a:t>
            </a:r>
            <a:r>
              <a:rPr lang="en-US" sz="4000" i="1" dirty="0">
                <a:solidFill>
                  <a:srgbClr val="0070C0"/>
                </a:solidFill>
              </a:rPr>
              <a:t> </a:t>
            </a:r>
            <a:r>
              <a:rPr lang="en-US" sz="4000" i="1" dirty="0" err="1">
                <a:solidFill>
                  <a:srgbClr val="0070C0"/>
                </a:solidFill>
              </a:rPr>
              <a:t>en</a:t>
            </a:r>
            <a:r>
              <a:rPr lang="en-US" sz="4000" i="1" dirty="0">
                <a:solidFill>
                  <a:srgbClr val="0070C0"/>
                </a:solidFill>
              </a:rPr>
              <a:t> </a:t>
            </a:r>
            <a:r>
              <a:rPr lang="en-US" sz="4000" i="1" dirty="0" err="1">
                <a:solidFill>
                  <a:srgbClr val="0070C0"/>
                </a:solidFill>
              </a:rPr>
              <a:t>curso</a:t>
            </a:r>
            <a:br>
              <a:rPr lang="en-US" sz="4000" i="1" dirty="0">
                <a:solidFill>
                  <a:srgbClr val="0070C0"/>
                </a:solidFill>
              </a:rPr>
            </a:br>
            <a:endParaRPr lang="en-US" sz="40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662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8FDE440-094D-4A8C-9F2B-087D31A65E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6867" y="1179195"/>
            <a:ext cx="8794433" cy="564070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0D73DA7B-0EBB-48A2-A6A6-2A7F19AFE612}"/>
              </a:ext>
            </a:extLst>
          </p:cNvPr>
          <p:cNvSpPr txBox="1"/>
          <p:nvPr/>
        </p:nvSpPr>
        <p:spPr>
          <a:xfrm>
            <a:off x="0" y="704046"/>
            <a:ext cx="198964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AR" sz="2500" b="1" dirty="0">
                <a:solidFill>
                  <a:srgbClr val="0070C0"/>
                </a:solidFill>
              </a:rPr>
              <a:t>Línea de base</a:t>
            </a:r>
            <a:endParaRPr lang="en-US" sz="25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189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0D73DA7B-0EBB-48A2-A6A6-2A7F19AFE612}"/>
              </a:ext>
            </a:extLst>
          </p:cNvPr>
          <p:cNvSpPr txBox="1"/>
          <p:nvPr/>
        </p:nvSpPr>
        <p:spPr>
          <a:xfrm>
            <a:off x="68770" y="704046"/>
            <a:ext cx="185211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AR" sz="2500" b="1" dirty="0">
                <a:solidFill>
                  <a:srgbClr val="0070C0"/>
                </a:solidFill>
              </a:rPr>
              <a:t>Seguimiento</a:t>
            </a:r>
            <a:endParaRPr lang="en-US" sz="2500" b="1" dirty="0">
              <a:solidFill>
                <a:srgbClr val="0070C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3A19FBA-634C-4F7C-B481-959BBDFF90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500" y="1104900"/>
            <a:ext cx="8572321" cy="5753100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C49E4D08-DECE-4C6B-B45C-86E7497FF4AD}"/>
              </a:ext>
            </a:extLst>
          </p:cNvPr>
          <p:cNvGrpSpPr/>
          <p:nvPr/>
        </p:nvGrpSpPr>
        <p:grpSpPr>
          <a:xfrm>
            <a:off x="5372100" y="1524000"/>
            <a:ext cx="4291772" cy="3733800"/>
            <a:chOff x="5372100" y="1524000"/>
            <a:chExt cx="4291772" cy="3733800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5F0D151D-BE75-4581-8166-57B243E085C0}"/>
                </a:ext>
              </a:extLst>
            </p:cNvPr>
            <p:cNvSpPr/>
            <p:nvPr/>
          </p:nvSpPr>
          <p:spPr>
            <a:xfrm>
              <a:off x="5372100" y="1828800"/>
              <a:ext cx="1828800" cy="3429000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 w="635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6CE54902-8270-4A22-9C7D-5A9E81923A56}"/>
                </a:ext>
              </a:extLst>
            </p:cNvPr>
            <p:cNvSpPr txBox="1"/>
            <p:nvPr/>
          </p:nvSpPr>
          <p:spPr>
            <a:xfrm>
              <a:off x="6591300" y="1524000"/>
              <a:ext cx="3072572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AR" sz="2500" b="1" dirty="0">
                  <a:solidFill>
                    <a:srgbClr val="00B050"/>
                  </a:solidFill>
                </a:rPr>
                <a:t>Efecto local promedio</a:t>
              </a:r>
              <a:endParaRPr lang="en-US" sz="2500" b="1" dirty="0">
                <a:solidFill>
                  <a:srgbClr val="00B05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01455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A8BC259-45FB-43CA-AB47-864A513C5F95}"/>
              </a:ext>
            </a:extLst>
          </p:cNvPr>
          <p:cNvSpPr txBox="1"/>
          <p:nvPr/>
        </p:nvSpPr>
        <p:spPr>
          <a:xfrm>
            <a:off x="0" y="0"/>
            <a:ext cx="121920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000" b="1" dirty="0">
                <a:solidFill>
                  <a:srgbClr val="C00000"/>
                </a:solidFill>
              </a:rPr>
              <a:t>Regresión discontinua: FND</a:t>
            </a:r>
          </a:p>
          <a:p>
            <a:r>
              <a:rPr lang="es-AR" sz="3000" dirty="0">
                <a:solidFill>
                  <a:srgbClr val="0070C0"/>
                </a:solidFill>
              </a:rPr>
              <a:t>(Financiamiento Productivo)</a:t>
            </a:r>
          </a:p>
          <a:p>
            <a:endParaRPr lang="es-AR" sz="4000" b="1" dirty="0">
              <a:solidFill>
                <a:srgbClr val="C0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2BB57B6-22E7-47D7-B773-7C1ACB9B0AED}"/>
              </a:ext>
            </a:extLst>
          </p:cNvPr>
          <p:cNvSpPr txBox="1"/>
          <p:nvPr/>
        </p:nvSpPr>
        <p:spPr>
          <a:xfrm>
            <a:off x="0" y="1600200"/>
            <a:ext cx="12192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3400" dirty="0">
                <a:solidFill>
                  <a:srgbClr val="C00000"/>
                </a:solidFill>
              </a:rPr>
              <a:t>Objetivo inicial:</a:t>
            </a:r>
            <a:r>
              <a:rPr lang="es-AR" sz="3400" dirty="0">
                <a:solidFill>
                  <a:srgbClr val="0070C0"/>
                </a:solidFill>
              </a:rPr>
              <a:t> Impacto en ventas por Ha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7E40C57-733A-4862-9198-10F8121F0F33}"/>
              </a:ext>
            </a:extLst>
          </p:cNvPr>
          <p:cNvSpPr txBox="1"/>
          <p:nvPr/>
        </p:nvSpPr>
        <p:spPr>
          <a:xfrm>
            <a:off x="0" y="2247900"/>
            <a:ext cx="12192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3400" dirty="0">
                <a:solidFill>
                  <a:srgbClr val="C00000"/>
                </a:solidFill>
              </a:rPr>
              <a:t>Marco conceptual inicial: </a:t>
            </a:r>
            <a:r>
              <a:rPr lang="es-AR" sz="3400" dirty="0">
                <a:solidFill>
                  <a:srgbClr val="0070C0"/>
                </a:solidFill>
              </a:rPr>
              <a:t>DD + control por emparejamiento estad</a:t>
            </a:r>
            <a:r>
              <a:rPr lang="es-AR" sz="3400" dirty="0">
                <a:solidFill>
                  <a:srgbClr val="C00000"/>
                </a:solidFill>
              </a:rPr>
              <a:t>.</a:t>
            </a:r>
            <a:endParaRPr lang="es-AR" sz="3400" dirty="0">
              <a:solidFill>
                <a:srgbClr val="0070C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1BA5ECB-5891-4A5C-9F30-976F6D03549F}"/>
              </a:ext>
            </a:extLst>
          </p:cNvPr>
          <p:cNvSpPr txBox="1"/>
          <p:nvPr/>
        </p:nvSpPr>
        <p:spPr>
          <a:xfrm>
            <a:off x="0" y="2933700"/>
            <a:ext cx="121920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3400" dirty="0">
                <a:solidFill>
                  <a:srgbClr val="C00000"/>
                </a:solidFill>
              </a:rPr>
              <a:t>Plan ejecutado: </a:t>
            </a:r>
            <a:r>
              <a:rPr lang="es-AR" sz="3400" dirty="0">
                <a:solidFill>
                  <a:srgbClr val="0070C0"/>
                </a:solidFill>
              </a:rPr>
              <a:t>Reg. </a:t>
            </a:r>
            <a:r>
              <a:rPr lang="es-AR" sz="3400" dirty="0" err="1">
                <a:solidFill>
                  <a:srgbClr val="0070C0"/>
                </a:solidFill>
              </a:rPr>
              <a:t>Discont</a:t>
            </a:r>
            <a:r>
              <a:rPr lang="es-AR" sz="3400" dirty="0">
                <a:solidFill>
                  <a:srgbClr val="0070C0"/>
                </a:solidFill>
              </a:rPr>
              <a:t>. Basados en </a:t>
            </a:r>
            <a:r>
              <a:rPr lang="es-AR" sz="3400" dirty="0" err="1">
                <a:solidFill>
                  <a:srgbClr val="0070C0"/>
                </a:solidFill>
              </a:rPr>
              <a:t>scoring</a:t>
            </a:r>
            <a:r>
              <a:rPr lang="es-AR" sz="3400" dirty="0">
                <a:solidFill>
                  <a:srgbClr val="0070C0"/>
                </a:solidFill>
              </a:rPr>
              <a:t>; está planeado avanzar con emparejamiento estadístico para analizar capital de trabajo e inversión.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FEE7F9A-4BD7-461F-9EB2-2E40570466B0}"/>
              </a:ext>
            </a:extLst>
          </p:cNvPr>
          <p:cNvSpPr txBox="1"/>
          <p:nvPr/>
        </p:nvSpPr>
        <p:spPr>
          <a:xfrm>
            <a:off x="0" y="4724400"/>
            <a:ext cx="121920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3400" dirty="0">
                <a:solidFill>
                  <a:srgbClr val="C00000"/>
                </a:solidFill>
              </a:rPr>
              <a:t>Lecciones: </a:t>
            </a:r>
            <a:r>
              <a:rPr lang="es-AR" sz="3400" dirty="0">
                <a:solidFill>
                  <a:srgbClr val="0070C0"/>
                </a:solidFill>
              </a:rPr>
              <a:t>necesidad de digitalizar la recolección de información, geolocalización </a:t>
            </a:r>
            <a:r>
              <a:rPr lang="en-US" sz="3400" dirty="0">
                <a:solidFill>
                  <a:srgbClr val="0070C0"/>
                </a:solidFill>
              </a:rPr>
              <a:t>+ </a:t>
            </a:r>
            <a:r>
              <a:rPr lang="en-US" sz="3400" dirty="0" err="1">
                <a:solidFill>
                  <a:srgbClr val="0070C0"/>
                </a:solidFill>
              </a:rPr>
              <a:t>gesti</a:t>
            </a:r>
            <a:r>
              <a:rPr lang="es-ES_tradnl" sz="3400" dirty="0" err="1">
                <a:solidFill>
                  <a:srgbClr val="0070C0"/>
                </a:solidFill>
              </a:rPr>
              <a:t>ón</a:t>
            </a:r>
            <a:r>
              <a:rPr lang="es-ES_tradnl" sz="3400" dirty="0">
                <a:solidFill>
                  <a:srgbClr val="0070C0"/>
                </a:solidFill>
              </a:rPr>
              <a:t> de la información </a:t>
            </a:r>
            <a:r>
              <a:rPr lang="en-US" sz="3400" dirty="0">
                <a:solidFill>
                  <a:srgbClr val="0070C0"/>
                </a:solidFill>
              </a:rPr>
              <a:t>+ </a:t>
            </a:r>
            <a:r>
              <a:rPr lang="en-US" sz="3400" dirty="0" err="1">
                <a:solidFill>
                  <a:srgbClr val="0070C0"/>
                </a:solidFill>
              </a:rPr>
              <a:t>importancia</a:t>
            </a:r>
            <a:r>
              <a:rPr lang="en-US" sz="3400" dirty="0">
                <a:solidFill>
                  <a:srgbClr val="0070C0"/>
                </a:solidFill>
              </a:rPr>
              <a:t> </a:t>
            </a:r>
            <a:r>
              <a:rPr lang="en-US" sz="3400" dirty="0" err="1">
                <a:solidFill>
                  <a:srgbClr val="0070C0"/>
                </a:solidFill>
              </a:rPr>
              <a:t>línea</a:t>
            </a:r>
            <a:r>
              <a:rPr lang="en-US" sz="3400" dirty="0">
                <a:solidFill>
                  <a:srgbClr val="0070C0"/>
                </a:solidFill>
              </a:rPr>
              <a:t> de base ex ante.</a:t>
            </a:r>
            <a:endParaRPr lang="es-AR" sz="3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989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9D83B8B-2C48-4248-B81E-04948757BC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7539" y="723900"/>
            <a:ext cx="6010886" cy="4115633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DB345F98-B645-41B9-8735-81D4B3E8B5A2}"/>
              </a:ext>
            </a:extLst>
          </p:cNvPr>
          <p:cNvSpPr txBox="1"/>
          <p:nvPr/>
        </p:nvSpPr>
        <p:spPr>
          <a:xfrm>
            <a:off x="0" y="1219200"/>
            <a:ext cx="12192000" cy="176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3400" dirty="0">
                <a:solidFill>
                  <a:srgbClr val="C00000"/>
                </a:solidFill>
              </a:rPr>
              <a:t>Variables: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AR" sz="2500" dirty="0">
                <a:solidFill>
                  <a:srgbClr val="0070C0"/>
                </a:solidFill>
              </a:rPr>
              <a:t>Valor producción por Ha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AR" sz="2500" dirty="0">
                <a:solidFill>
                  <a:srgbClr val="0070C0"/>
                </a:solidFill>
              </a:rPr>
              <a:t>Empleo de mano de obra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AR" sz="2500" dirty="0">
                <a:solidFill>
                  <a:srgbClr val="0070C0"/>
                </a:solidFill>
              </a:rPr>
              <a:t>Uso de </a:t>
            </a:r>
            <a:r>
              <a:rPr lang="es-AR" sz="2500" dirty="0" err="1">
                <a:solidFill>
                  <a:srgbClr val="0070C0"/>
                </a:solidFill>
              </a:rPr>
              <a:t>technología</a:t>
            </a:r>
            <a:endParaRPr lang="es-AR" sz="2500" dirty="0">
              <a:solidFill>
                <a:srgbClr val="0070C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8BC259-45FB-43CA-AB47-864A513C5F95}"/>
              </a:ext>
            </a:extLst>
          </p:cNvPr>
          <p:cNvSpPr txBox="1"/>
          <p:nvPr/>
        </p:nvSpPr>
        <p:spPr>
          <a:xfrm>
            <a:off x="0" y="0"/>
            <a:ext cx="121920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000" b="1" dirty="0">
                <a:solidFill>
                  <a:srgbClr val="C00000"/>
                </a:solidFill>
              </a:rPr>
              <a:t>Regresión discontinua: FND</a:t>
            </a:r>
          </a:p>
          <a:p>
            <a:r>
              <a:rPr lang="es-AR" sz="3000" dirty="0">
                <a:solidFill>
                  <a:srgbClr val="0070C0"/>
                </a:solidFill>
              </a:rPr>
              <a:t>(Financiamiento Productivo)</a:t>
            </a:r>
          </a:p>
          <a:p>
            <a:endParaRPr lang="es-AR" sz="4000" b="1" dirty="0">
              <a:solidFill>
                <a:srgbClr val="C0000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55354EE-245A-4F17-888E-C7AAAD3CF3F7}"/>
              </a:ext>
            </a:extLst>
          </p:cNvPr>
          <p:cNvSpPr txBox="1"/>
          <p:nvPr/>
        </p:nvSpPr>
        <p:spPr>
          <a:xfrm>
            <a:off x="0" y="2895600"/>
            <a:ext cx="12192000" cy="176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3400" dirty="0">
                <a:solidFill>
                  <a:srgbClr val="C00000"/>
                </a:solidFill>
              </a:rPr>
              <a:t>Datos: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AR" sz="2500" dirty="0">
                <a:solidFill>
                  <a:srgbClr val="0070C0"/>
                </a:solidFill>
              </a:rPr>
              <a:t>Administrativos FND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AR" sz="2500" dirty="0">
                <a:solidFill>
                  <a:srgbClr val="0070C0"/>
                </a:solidFill>
              </a:rPr>
              <a:t>Encuestas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AR" sz="2500" dirty="0">
                <a:solidFill>
                  <a:srgbClr val="0070C0"/>
                </a:solidFill>
              </a:rPr>
              <a:t>Avanzando datos bureau de </a:t>
            </a:r>
            <a:r>
              <a:rPr lang="es-AR" sz="2500" dirty="0" err="1">
                <a:solidFill>
                  <a:srgbClr val="0070C0"/>
                </a:solidFill>
              </a:rPr>
              <a:t>créd</a:t>
            </a:r>
            <a:r>
              <a:rPr lang="es-AR" sz="2500" dirty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86F084B-A5AB-43C4-80FB-9EC6AF9BE49E}"/>
              </a:ext>
            </a:extLst>
          </p:cNvPr>
          <p:cNvSpPr txBox="1"/>
          <p:nvPr/>
        </p:nvSpPr>
        <p:spPr>
          <a:xfrm>
            <a:off x="0" y="4533900"/>
            <a:ext cx="1219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3400" dirty="0">
                <a:solidFill>
                  <a:srgbClr val="C00000"/>
                </a:solidFill>
              </a:rPr>
              <a:t>Metodología: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AR" sz="2500" dirty="0">
                <a:solidFill>
                  <a:srgbClr val="0070C0"/>
                </a:solidFill>
              </a:rPr>
              <a:t>Regresión discontinua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AR" sz="2500" dirty="0">
                <a:solidFill>
                  <a:srgbClr val="0070C0"/>
                </a:solidFill>
              </a:rPr>
              <a:t>Emparejamiento estadístico (capital de trabajo, inversión).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30127E2-20F5-49FA-8F3D-944E7317B4D8}"/>
              </a:ext>
            </a:extLst>
          </p:cNvPr>
          <p:cNvSpPr txBox="1"/>
          <p:nvPr/>
        </p:nvSpPr>
        <p:spPr>
          <a:xfrm>
            <a:off x="0" y="5895826"/>
            <a:ext cx="12192000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3400" dirty="0">
                <a:solidFill>
                  <a:srgbClr val="C00000"/>
                </a:solidFill>
              </a:rPr>
              <a:t>Lecciones: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AR" sz="2500" dirty="0">
                <a:solidFill>
                  <a:srgbClr val="0070C0"/>
                </a:solidFill>
              </a:rPr>
              <a:t>Digitalización recolección de información, calidad de la recolección de datos</a:t>
            </a:r>
          </a:p>
        </p:txBody>
      </p:sp>
    </p:spTree>
    <p:extLst>
      <p:ext uri="{BB962C8B-B14F-4D97-AF65-F5344CB8AC3E}">
        <p14:creationId xmlns:p14="http://schemas.microsoft.com/office/powerpoint/2010/main" val="2889583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9D83B8B-2C48-4248-B81E-04948757BC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7539" y="723900"/>
            <a:ext cx="6010886" cy="4115633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DB345F98-B645-41B9-8735-81D4B3E8B5A2}"/>
              </a:ext>
            </a:extLst>
          </p:cNvPr>
          <p:cNvSpPr txBox="1"/>
          <p:nvPr/>
        </p:nvSpPr>
        <p:spPr>
          <a:xfrm>
            <a:off x="0" y="1219200"/>
            <a:ext cx="12192000" cy="330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3400" dirty="0">
                <a:solidFill>
                  <a:srgbClr val="C00000"/>
                </a:solidFill>
              </a:rPr>
              <a:t>Resultados preliminares: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AR" sz="2500" dirty="0">
                <a:solidFill>
                  <a:srgbClr val="0070C0"/>
                </a:solidFill>
              </a:rPr>
              <a:t>Aumento neto valor de la producción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AR" sz="2500" dirty="0">
                <a:solidFill>
                  <a:srgbClr val="0070C0"/>
                </a:solidFill>
              </a:rPr>
              <a:t>Aumento de trabajo remunerado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AR" sz="2500" dirty="0">
                <a:solidFill>
                  <a:srgbClr val="0070C0"/>
                </a:solidFill>
              </a:rPr>
              <a:t>Aumento uso tecnología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AR" sz="2500" dirty="0">
                <a:solidFill>
                  <a:srgbClr val="0070C0"/>
                </a:solidFill>
              </a:rPr>
              <a:t>Mayo uso de contabilidad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AR" sz="2500" dirty="0">
                <a:solidFill>
                  <a:srgbClr val="0070C0"/>
                </a:solidFill>
              </a:rPr>
              <a:t>Interés en obtener otros créditos?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s-AR" sz="2500" dirty="0">
              <a:solidFill>
                <a:srgbClr val="0070C0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AR" sz="2500" dirty="0">
                <a:solidFill>
                  <a:srgbClr val="0070C0"/>
                </a:solidFill>
              </a:rPr>
              <a:t>El análisis continúa.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8BC259-45FB-43CA-AB47-864A513C5F95}"/>
              </a:ext>
            </a:extLst>
          </p:cNvPr>
          <p:cNvSpPr txBox="1"/>
          <p:nvPr/>
        </p:nvSpPr>
        <p:spPr>
          <a:xfrm>
            <a:off x="0" y="0"/>
            <a:ext cx="12192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000" b="1" dirty="0">
                <a:solidFill>
                  <a:srgbClr val="C00000"/>
                </a:solidFill>
              </a:rPr>
              <a:t>Regresión discontinua: FND</a:t>
            </a:r>
          </a:p>
          <a:p>
            <a:r>
              <a:rPr lang="es-AR" sz="3000" dirty="0">
                <a:solidFill>
                  <a:srgbClr val="0070C0"/>
                </a:solidFill>
              </a:rPr>
              <a:t>(Financiamiento Productivo)</a:t>
            </a:r>
          </a:p>
        </p:txBody>
      </p:sp>
    </p:spTree>
    <p:extLst>
      <p:ext uri="{BB962C8B-B14F-4D97-AF65-F5344CB8AC3E}">
        <p14:creationId xmlns:p14="http://schemas.microsoft.com/office/powerpoint/2010/main" val="1126819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B0D8F5D-CA32-4126-91E2-A5FCE0A24C9A}"/>
              </a:ext>
            </a:extLst>
          </p:cNvPr>
          <p:cNvSpPr txBox="1"/>
          <p:nvPr/>
        </p:nvSpPr>
        <p:spPr>
          <a:xfrm>
            <a:off x="0" y="299383"/>
            <a:ext cx="121920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400" b="1" dirty="0">
                <a:solidFill>
                  <a:srgbClr val="C00000"/>
                </a:solidFill>
              </a:rPr>
              <a:t>Breve repaso…</a:t>
            </a:r>
          </a:p>
          <a:p>
            <a:endParaRPr lang="es-AR" sz="3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3400" b="1" dirty="0" err="1"/>
              <a:t>Evaluaci</a:t>
            </a:r>
            <a:r>
              <a:rPr lang="es-ES_tradnl" sz="3400" b="1" dirty="0" err="1"/>
              <a:t>ón</a:t>
            </a:r>
            <a:r>
              <a:rPr lang="es-ES_tradnl" sz="3400" b="1" dirty="0"/>
              <a:t> de Impacto: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AR" sz="3400" dirty="0">
                <a:solidFill>
                  <a:srgbClr val="0070C0"/>
                </a:solidFill>
              </a:rPr>
              <a:t>Atribución causal </a:t>
            </a:r>
            <a:r>
              <a:rPr lang="es-AR" sz="3400" dirty="0">
                <a:solidFill>
                  <a:srgbClr val="0070C0"/>
                </a:solidFill>
                <a:sym typeface="Wingdings" panose="05000000000000000000" pitchFamily="2" charset="2"/>
              </a:rPr>
              <a:t> escenario contrafactual  grupo de control (equivalencia estadística)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s-AR" sz="3400" dirty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3400" b="1" dirty="0">
                <a:sym typeface="Wingdings" panose="05000000000000000000" pitchFamily="2" charset="2"/>
              </a:rPr>
              <a:t>Contrafactuales falsos (observables vs inobservables)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AR" sz="3400" dirty="0">
                <a:solidFill>
                  <a:srgbClr val="0070C0"/>
                </a:solidFill>
                <a:sym typeface="Wingdings" panose="05000000000000000000" pitchFamily="2" charset="2"/>
              </a:rPr>
              <a:t>Comparación “antes y después”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AR" sz="3400" dirty="0">
                <a:solidFill>
                  <a:srgbClr val="0070C0"/>
                </a:solidFill>
                <a:sym typeface="Wingdings" panose="05000000000000000000" pitchFamily="2" charset="2"/>
              </a:rPr>
              <a:t>Autoselección</a:t>
            </a:r>
          </a:p>
          <a:p>
            <a:pPr lvl="1"/>
            <a:endParaRPr lang="es-AR" sz="3400" i="1" dirty="0"/>
          </a:p>
        </p:txBody>
      </p:sp>
    </p:spTree>
    <p:extLst>
      <p:ext uri="{BB962C8B-B14F-4D97-AF65-F5344CB8AC3E}">
        <p14:creationId xmlns:p14="http://schemas.microsoft.com/office/powerpoint/2010/main" val="736959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5E8C2168-B0FF-4089-9C6A-C272F1A2146A}"/>
              </a:ext>
            </a:extLst>
          </p:cNvPr>
          <p:cNvGrpSpPr>
            <a:grpSpLocks noChangeAspect="1"/>
          </p:cNvGrpSpPr>
          <p:nvPr/>
        </p:nvGrpSpPr>
        <p:grpSpPr>
          <a:xfrm>
            <a:off x="762000" y="792480"/>
            <a:ext cx="13491328" cy="5989320"/>
            <a:chOff x="609600" y="2286000"/>
            <a:chExt cx="10298726" cy="4572000"/>
          </a:xfrm>
        </p:grpSpPr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27C4BA43-D258-406B-AA28-5B9A2DEDA3D3}"/>
                </a:ext>
              </a:extLst>
            </p:cNvPr>
            <p:cNvCxnSpPr/>
            <p:nvPr/>
          </p:nvCxnSpPr>
          <p:spPr>
            <a:xfrm>
              <a:off x="609600" y="3224111"/>
              <a:ext cx="828188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DB1DB855-9550-430D-BD32-FBA1CD49E979}"/>
                </a:ext>
              </a:extLst>
            </p:cNvPr>
            <p:cNvCxnSpPr/>
            <p:nvPr/>
          </p:nvCxnSpPr>
          <p:spPr>
            <a:xfrm>
              <a:off x="609600" y="3928353"/>
              <a:ext cx="828188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046131D2-E166-4B3D-A79B-5B57DFB1FE4E}"/>
                </a:ext>
              </a:extLst>
            </p:cNvPr>
            <p:cNvCxnSpPr/>
            <p:nvPr/>
          </p:nvCxnSpPr>
          <p:spPr>
            <a:xfrm>
              <a:off x="609600" y="4998801"/>
              <a:ext cx="828188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692F24B3-2AB9-4BE1-A59C-B63083F2C010}"/>
                </a:ext>
              </a:extLst>
            </p:cNvPr>
            <p:cNvCxnSpPr>
              <a:cxnSpLocks/>
            </p:cNvCxnSpPr>
            <p:nvPr/>
          </p:nvCxnSpPr>
          <p:spPr>
            <a:xfrm>
              <a:off x="4694204" y="2350851"/>
              <a:ext cx="0" cy="450714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3" name="Group 172">
              <a:extLst>
                <a:ext uri="{FF2B5EF4-FFF2-40B4-BE49-F238E27FC236}">
                  <a16:creationId xmlns:a16="http://schemas.microsoft.com/office/drawing/2014/main" id="{998582A7-5BC1-4168-B30E-DDE3F59DFE50}"/>
                </a:ext>
              </a:extLst>
            </p:cNvPr>
            <p:cNvGrpSpPr/>
            <p:nvPr/>
          </p:nvGrpSpPr>
          <p:grpSpPr>
            <a:xfrm>
              <a:off x="1060315" y="2286000"/>
              <a:ext cx="2225405" cy="831006"/>
              <a:chOff x="1181100" y="559988"/>
              <a:chExt cx="3009900" cy="1123950"/>
            </a:xfrm>
          </p:grpSpPr>
          <p:grpSp>
            <p:nvGrpSpPr>
              <p:cNvPr id="17" name="Group 16">
                <a:extLst>
                  <a:ext uri="{FF2B5EF4-FFF2-40B4-BE49-F238E27FC236}">
                    <a16:creationId xmlns:a16="http://schemas.microsoft.com/office/drawing/2014/main" id="{0F9A61FE-C972-49E1-8B53-0DF4B59C7952}"/>
                  </a:ext>
                </a:extLst>
              </p:cNvPr>
              <p:cNvGrpSpPr/>
              <p:nvPr/>
            </p:nvGrpSpPr>
            <p:grpSpPr>
              <a:xfrm>
                <a:off x="1181100" y="559988"/>
                <a:ext cx="1112022" cy="1123950"/>
                <a:chOff x="1524000" y="628650"/>
                <a:chExt cx="1112022" cy="1123950"/>
              </a:xfrm>
            </p:grpSpPr>
            <p:pic>
              <p:nvPicPr>
                <p:cNvPr id="13" name="Picture 12">
                  <a:extLst>
                    <a:ext uri="{FF2B5EF4-FFF2-40B4-BE49-F238E27FC236}">
                      <a16:creationId xmlns:a16="http://schemas.microsoft.com/office/drawing/2014/main" id="{9602384E-C507-46C2-9532-CE20C845AE2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524000" y="628651"/>
                  <a:ext cx="552439" cy="552439"/>
                </a:xfrm>
                <a:prstGeom prst="rect">
                  <a:avLst/>
                </a:prstGeom>
              </p:spPr>
            </p:pic>
            <p:pic>
              <p:nvPicPr>
                <p:cNvPr id="14" name="Picture 13">
                  <a:extLst>
                    <a:ext uri="{FF2B5EF4-FFF2-40B4-BE49-F238E27FC236}">
                      <a16:creationId xmlns:a16="http://schemas.microsoft.com/office/drawing/2014/main" id="{16038D15-57FB-4F36-8DDD-1C77F49A932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83583" y="628650"/>
                  <a:ext cx="552439" cy="552439"/>
                </a:xfrm>
                <a:prstGeom prst="rect">
                  <a:avLst/>
                </a:prstGeom>
              </p:spPr>
            </p:pic>
            <p:pic>
              <p:nvPicPr>
                <p:cNvPr id="15" name="Picture 14">
                  <a:extLst>
                    <a:ext uri="{FF2B5EF4-FFF2-40B4-BE49-F238E27FC236}">
                      <a16:creationId xmlns:a16="http://schemas.microsoft.com/office/drawing/2014/main" id="{96ACD810-8447-48F3-9DE0-8A54994DE2B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524000" y="1200161"/>
                  <a:ext cx="552439" cy="552439"/>
                </a:xfrm>
                <a:prstGeom prst="rect">
                  <a:avLst/>
                </a:prstGeom>
              </p:spPr>
            </p:pic>
            <p:pic>
              <p:nvPicPr>
                <p:cNvPr id="16" name="Picture 15">
                  <a:extLst>
                    <a:ext uri="{FF2B5EF4-FFF2-40B4-BE49-F238E27FC236}">
                      <a16:creationId xmlns:a16="http://schemas.microsoft.com/office/drawing/2014/main" id="{98606525-5D54-4E8D-A5D0-124E51E4CD2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83583" y="1200160"/>
                  <a:ext cx="552439" cy="552439"/>
                </a:xfrm>
                <a:prstGeom prst="rect">
                  <a:avLst/>
                </a:prstGeom>
              </p:spPr>
            </p:pic>
          </p:grpSp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2F529965-C4D3-44C6-B4D0-5850D766A478}"/>
                  </a:ext>
                </a:extLst>
              </p:cNvPr>
              <p:cNvGrpSpPr/>
              <p:nvPr/>
            </p:nvGrpSpPr>
            <p:grpSpPr>
              <a:xfrm>
                <a:off x="3124236" y="617163"/>
                <a:ext cx="1066764" cy="1058020"/>
                <a:chOff x="2857500" y="685825"/>
                <a:chExt cx="1066764" cy="1058020"/>
              </a:xfrm>
            </p:grpSpPr>
            <p:pic>
              <p:nvPicPr>
                <p:cNvPr id="19" name="Picture 18">
                  <a:extLst>
                    <a:ext uri="{FF2B5EF4-FFF2-40B4-BE49-F238E27FC236}">
                      <a16:creationId xmlns:a16="http://schemas.microsoft.com/office/drawing/2014/main" id="{B21EAECD-2C62-4F6A-A130-4CFF5642DB4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857500" y="685825"/>
                  <a:ext cx="495264" cy="495264"/>
                </a:xfrm>
                <a:prstGeom prst="rect">
                  <a:avLst/>
                </a:prstGeom>
              </p:spPr>
            </p:pic>
            <p:pic>
              <p:nvPicPr>
                <p:cNvPr id="20" name="Picture 19">
                  <a:extLst>
                    <a:ext uri="{FF2B5EF4-FFF2-40B4-BE49-F238E27FC236}">
                      <a16:creationId xmlns:a16="http://schemas.microsoft.com/office/drawing/2014/main" id="{15BA80CF-3362-4ED0-B866-F248E9DD880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429000" y="685825"/>
                  <a:ext cx="495264" cy="495264"/>
                </a:xfrm>
                <a:prstGeom prst="rect">
                  <a:avLst/>
                </a:prstGeom>
              </p:spPr>
            </p:pic>
            <p:pic>
              <p:nvPicPr>
                <p:cNvPr id="21" name="Picture 20">
                  <a:extLst>
                    <a:ext uri="{FF2B5EF4-FFF2-40B4-BE49-F238E27FC236}">
                      <a16:creationId xmlns:a16="http://schemas.microsoft.com/office/drawing/2014/main" id="{C38C6E74-2375-4D72-979E-7BC11FD3085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857500" y="1248581"/>
                  <a:ext cx="495264" cy="495264"/>
                </a:xfrm>
                <a:prstGeom prst="rect">
                  <a:avLst/>
                </a:prstGeom>
              </p:spPr>
            </p:pic>
            <p:pic>
              <p:nvPicPr>
                <p:cNvPr id="22" name="Picture 21">
                  <a:extLst>
                    <a:ext uri="{FF2B5EF4-FFF2-40B4-BE49-F238E27FC236}">
                      <a16:creationId xmlns:a16="http://schemas.microsoft.com/office/drawing/2014/main" id="{A8E9979F-C649-47BB-BBCC-26E08B67469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429000" y="1248581"/>
                  <a:ext cx="495264" cy="495264"/>
                </a:xfrm>
                <a:prstGeom prst="rect">
                  <a:avLst/>
                </a:prstGeom>
              </p:spPr>
            </p:pic>
          </p:grpSp>
          <p:sp>
            <p:nvSpPr>
              <p:cNvPr id="24" name="Equals 23">
                <a:extLst>
                  <a:ext uri="{FF2B5EF4-FFF2-40B4-BE49-F238E27FC236}">
                    <a16:creationId xmlns:a16="http://schemas.microsoft.com/office/drawing/2014/main" id="{050CC94F-4D29-41A9-B737-87E02C781DF1}"/>
                  </a:ext>
                </a:extLst>
              </p:cNvPr>
              <p:cNvSpPr/>
              <p:nvPr/>
            </p:nvSpPr>
            <p:spPr>
              <a:xfrm>
                <a:off x="2400300" y="960038"/>
                <a:ext cx="609600" cy="332598"/>
              </a:xfrm>
              <a:prstGeom prst="mathEqual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74" name="Group 173">
              <a:extLst>
                <a:ext uri="{FF2B5EF4-FFF2-40B4-BE49-F238E27FC236}">
                  <a16:creationId xmlns:a16="http://schemas.microsoft.com/office/drawing/2014/main" id="{90C5BAB9-3A5B-411A-B339-5A253BC92915}"/>
                </a:ext>
              </a:extLst>
            </p:cNvPr>
            <p:cNvGrpSpPr/>
            <p:nvPr/>
          </p:nvGrpSpPr>
          <p:grpSpPr>
            <a:xfrm>
              <a:off x="1060315" y="3316519"/>
              <a:ext cx="774067" cy="488299"/>
              <a:chOff x="1181100" y="1953784"/>
              <a:chExt cx="1046940" cy="660433"/>
            </a:xfrm>
          </p:grpSpPr>
          <p:pic>
            <p:nvPicPr>
              <p:cNvPr id="27" name="Picture 26">
                <a:extLst>
                  <a:ext uri="{FF2B5EF4-FFF2-40B4-BE49-F238E27FC236}">
                    <a16:creationId xmlns:a16="http://schemas.microsoft.com/office/drawing/2014/main" id="{651C7EEC-2354-4323-B478-7BB27BDA05E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81100" y="1980789"/>
                <a:ext cx="549274" cy="549274"/>
              </a:xfrm>
              <a:prstGeom prst="rect">
                <a:avLst/>
              </a:prstGeom>
            </p:spPr>
          </p:pic>
          <p:grpSp>
            <p:nvGrpSpPr>
              <p:cNvPr id="38" name="Group 37">
                <a:extLst>
                  <a:ext uri="{FF2B5EF4-FFF2-40B4-BE49-F238E27FC236}">
                    <a16:creationId xmlns:a16="http://schemas.microsoft.com/office/drawing/2014/main" id="{A588E925-5FE9-48FC-B0D3-824C9291EDEA}"/>
                  </a:ext>
                </a:extLst>
              </p:cNvPr>
              <p:cNvGrpSpPr/>
              <p:nvPr/>
            </p:nvGrpSpPr>
            <p:grpSpPr>
              <a:xfrm>
                <a:off x="1805763" y="1953784"/>
                <a:ext cx="422277" cy="334978"/>
                <a:chOff x="1790700" y="2617771"/>
                <a:chExt cx="422277" cy="334978"/>
              </a:xfrm>
            </p:grpSpPr>
            <p:pic>
              <p:nvPicPr>
                <p:cNvPr id="29" name="Picture 28">
                  <a:extLst>
                    <a:ext uri="{FF2B5EF4-FFF2-40B4-BE49-F238E27FC236}">
                      <a16:creationId xmlns:a16="http://schemas.microsoft.com/office/drawing/2014/main" id="{7FFEEE05-17BB-4F09-8A99-5B942B75E6A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790700" y="2617771"/>
                  <a:ext cx="190500" cy="190500"/>
                </a:xfrm>
                <a:prstGeom prst="rect">
                  <a:avLst/>
                </a:prstGeom>
              </p:spPr>
            </p:pic>
            <p:pic>
              <p:nvPicPr>
                <p:cNvPr id="30" name="Picture 29">
                  <a:extLst>
                    <a:ext uri="{FF2B5EF4-FFF2-40B4-BE49-F238E27FC236}">
                      <a16:creationId xmlns:a16="http://schemas.microsoft.com/office/drawing/2014/main" id="{003F3132-8010-464C-92B4-D8D0A41C53E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790700" y="2762249"/>
                  <a:ext cx="190500" cy="190500"/>
                </a:xfrm>
                <a:prstGeom prst="rect">
                  <a:avLst/>
                </a:prstGeom>
              </p:spPr>
            </p:pic>
            <p:pic>
              <p:nvPicPr>
                <p:cNvPr id="31" name="Picture 30">
                  <a:extLst>
                    <a:ext uri="{FF2B5EF4-FFF2-40B4-BE49-F238E27FC236}">
                      <a16:creationId xmlns:a16="http://schemas.microsoft.com/office/drawing/2014/main" id="{349B5FCC-FD0E-498F-A549-B2024859D73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22477" y="2617771"/>
                  <a:ext cx="190500" cy="190500"/>
                </a:xfrm>
                <a:prstGeom prst="rect">
                  <a:avLst/>
                </a:prstGeom>
              </p:spPr>
            </p:pic>
            <p:pic>
              <p:nvPicPr>
                <p:cNvPr id="32" name="Picture 31">
                  <a:extLst>
                    <a:ext uri="{FF2B5EF4-FFF2-40B4-BE49-F238E27FC236}">
                      <a16:creationId xmlns:a16="http://schemas.microsoft.com/office/drawing/2014/main" id="{E4766622-3D27-484F-98DE-62216D12E1E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22477" y="2762238"/>
                  <a:ext cx="190500" cy="190500"/>
                </a:xfrm>
                <a:prstGeom prst="rect">
                  <a:avLst/>
                </a:prstGeom>
              </p:spPr>
            </p:pic>
          </p:grpSp>
          <p:grpSp>
            <p:nvGrpSpPr>
              <p:cNvPr id="39" name="Group 38">
                <a:extLst>
                  <a:ext uri="{FF2B5EF4-FFF2-40B4-BE49-F238E27FC236}">
                    <a16:creationId xmlns:a16="http://schemas.microsoft.com/office/drawing/2014/main" id="{388C548B-41A7-4340-8F6D-9D3E54300B41}"/>
                  </a:ext>
                </a:extLst>
              </p:cNvPr>
              <p:cNvGrpSpPr/>
              <p:nvPr/>
            </p:nvGrpSpPr>
            <p:grpSpPr>
              <a:xfrm>
                <a:off x="1805763" y="2279239"/>
                <a:ext cx="422277" cy="334978"/>
                <a:chOff x="1790700" y="2617771"/>
                <a:chExt cx="422277" cy="334978"/>
              </a:xfrm>
            </p:grpSpPr>
            <p:pic>
              <p:nvPicPr>
                <p:cNvPr id="40" name="Picture 39">
                  <a:extLst>
                    <a:ext uri="{FF2B5EF4-FFF2-40B4-BE49-F238E27FC236}">
                      <a16:creationId xmlns:a16="http://schemas.microsoft.com/office/drawing/2014/main" id="{D5D9DE65-FC51-47E9-ADE6-27B50409217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790700" y="2617771"/>
                  <a:ext cx="190500" cy="190500"/>
                </a:xfrm>
                <a:prstGeom prst="rect">
                  <a:avLst/>
                </a:prstGeom>
              </p:spPr>
            </p:pic>
            <p:pic>
              <p:nvPicPr>
                <p:cNvPr id="41" name="Picture 40">
                  <a:extLst>
                    <a:ext uri="{FF2B5EF4-FFF2-40B4-BE49-F238E27FC236}">
                      <a16:creationId xmlns:a16="http://schemas.microsoft.com/office/drawing/2014/main" id="{B903ADF2-BCC3-4BAB-8EC6-F0C87EC51D2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790700" y="2762249"/>
                  <a:ext cx="190500" cy="190500"/>
                </a:xfrm>
                <a:prstGeom prst="rect">
                  <a:avLst/>
                </a:prstGeom>
              </p:spPr>
            </p:pic>
            <p:pic>
              <p:nvPicPr>
                <p:cNvPr id="42" name="Picture 41">
                  <a:extLst>
                    <a:ext uri="{FF2B5EF4-FFF2-40B4-BE49-F238E27FC236}">
                      <a16:creationId xmlns:a16="http://schemas.microsoft.com/office/drawing/2014/main" id="{504A07B1-D657-4400-87DD-C6F67931FC4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22477" y="2617771"/>
                  <a:ext cx="190500" cy="190500"/>
                </a:xfrm>
                <a:prstGeom prst="rect">
                  <a:avLst/>
                </a:prstGeom>
              </p:spPr>
            </p:pic>
            <p:pic>
              <p:nvPicPr>
                <p:cNvPr id="43" name="Picture 42">
                  <a:extLst>
                    <a:ext uri="{FF2B5EF4-FFF2-40B4-BE49-F238E27FC236}">
                      <a16:creationId xmlns:a16="http://schemas.microsoft.com/office/drawing/2014/main" id="{76EF4FA7-9189-4339-BAB2-39952EECAE3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22477" y="2762238"/>
                  <a:ext cx="190500" cy="19050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175" name="Group 174">
              <a:extLst>
                <a:ext uri="{FF2B5EF4-FFF2-40B4-BE49-F238E27FC236}">
                  <a16:creationId xmlns:a16="http://schemas.microsoft.com/office/drawing/2014/main" id="{2552CD47-A380-49C8-BDAC-9F07C926E114}"/>
                </a:ext>
              </a:extLst>
            </p:cNvPr>
            <p:cNvGrpSpPr/>
            <p:nvPr/>
          </p:nvGrpSpPr>
          <p:grpSpPr>
            <a:xfrm>
              <a:off x="1012196" y="4028134"/>
              <a:ext cx="3126835" cy="867454"/>
              <a:chOff x="1116018" y="2916256"/>
              <a:chExt cx="4229100" cy="1173247"/>
            </a:xfrm>
          </p:grpSpPr>
          <p:grpSp>
            <p:nvGrpSpPr>
              <p:cNvPr id="44" name="Group 43">
                <a:extLst>
                  <a:ext uri="{FF2B5EF4-FFF2-40B4-BE49-F238E27FC236}">
                    <a16:creationId xmlns:a16="http://schemas.microsoft.com/office/drawing/2014/main" id="{072C7D18-443C-48FB-A331-38718D1796E8}"/>
                  </a:ext>
                </a:extLst>
              </p:cNvPr>
              <p:cNvGrpSpPr/>
              <p:nvPr/>
            </p:nvGrpSpPr>
            <p:grpSpPr>
              <a:xfrm>
                <a:off x="1116018" y="2916256"/>
                <a:ext cx="1112022" cy="1173247"/>
                <a:chOff x="1524000" y="628650"/>
                <a:chExt cx="1112022" cy="1123950"/>
              </a:xfrm>
            </p:grpSpPr>
            <p:pic>
              <p:nvPicPr>
                <p:cNvPr id="45" name="Picture 44">
                  <a:extLst>
                    <a:ext uri="{FF2B5EF4-FFF2-40B4-BE49-F238E27FC236}">
                      <a16:creationId xmlns:a16="http://schemas.microsoft.com/office/drawing/2014/main" id="{34B9E0E2-8300-446F-9245-F371CD11C7B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524000" y="628651"/>
                  <a:ext cx="552439" cy="552439"/>
                </a:xfrm>
                <a:prstGeom prst="rect">
                  <a:avLst/>
                </a:prstGeom>
              </p:spPr>
            </p:pic>
            <p:pic>
              <p:nvPicPr>
                <p:cNvPr id="46" name="Picture 45">
                  <a:extLst>
                    <a:ext uri="{FF2B5EF4-FFF2-40B4-BE49-F238E27FC236}">
                      <a16:creationId xmlns:a16="http://schemas.microsoft.com/office/drawing/2014/main" id="{E7CBFC3A-37E4-4149-B533-77A55D2558F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83583" y="628650"/>
                  <a:ext cx="552439" cy="552439"/>
                </a:xfrm>
                <a:prstGeom prst="rect">
                  <a:avLst/>
                </a:prstGeom>
              </p:spPr>
            </p:pic>
            <p:pic>
              <p:nvPicPr>
                <p:cNvPr id="47" name="Picture 46">
                  <a:extLst>
                    <a:ext uri="{FF2B5EF4-FFF2-40B4-BE49-F238E27FC236}">
                      <a16:creationId xmlns:a16="http://schemas.microsoft.com/office/drawing/2014/main" id="{CF5DD079-481C-47AC-8C9F-BC8CC185845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524000" y="1200161"/>
                  <a:ext cx="552439" cy="552439"/>
                </a:xfrm>
                <a:prstGeom prst="rect">
                  <a:avLst/>
                </a:prstGeom>
              </p:spPr>
            </p:pic>
            <p:pic>
              <p:nvPicPr>
                <p:cNvPr id="48" name="Picture 47">
                  <a:extLst>
                    <a:ext uri="{FF2B5EF4-FFF2-40B4-BE49-F238E27FC236}">
                      <a16:creationId xmlns:a16="http://schemas.microsoft.com/office/drawing/2014/main" id="{3B0038BF-7665-43AB-A266-3291B4223D9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83583" y="1200160"/>
                  <a:ext cx="552439" cy="552439"/>
                </a:xfrm>
                <a:prstGeom prst="rect">
                  <a:avLst/>
                </a:prstGeom>
              </p:spPr>
            </p:pic>
          </p:grpSp>
          <p:grpSp>
            <p:nvGrpSpPr>
              <p:cNvPr id="49" name="Group 48">
                <a:extLst>
                  <a:ext uri="{FF2B5EF4-FFF2-40B4-BE49-F238E27FC236}">
                    <a16:creationId xmlns:a16="http://schemas.microsoft.com/office/drawing/2014/main" id="{DFE6C617-ADDD-4EB4-A0C5-012FF032B0EE}"/>
                  </a:ext>
                </a:extLst>
              </p:cNvPr>
              <p:cNvGrpSpPr/>
              <p:nvPr/>
            </p:nvGrpSpPr>
            <p:grpSpPr>
              <a:xfrm>
                <a:off x="3059154" y="2973431"/>
                <a:ext cx="1066764" cy="1104425"/>
                <a:chOff x="2857500" y="685825"/>
                <a:chExt cx="1066764" cy="1058020"/>
              </a:xfrm>
            </p:grpSpPr>
            <p:pic>
              <p:nvPicPr>
                <p:cNvPr id="50" name="Picture 49">
                  <a:extLst>
                    <a:ext uri="{FF2B5EF4-FFF2-40B4-BE49-F238E27FC236}">
                      <a16:creationId xmlns:a16="http://schemas.microsoft.com/office/drawing/2014/main" id="{EA43B718-C3CA-47F1-A0CD-AF1330E9E1B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857500" y="685825"/>
                  <a:ext cx="495264" cy="495264"/>
                </a:xfrm>
                <a:prstGeom prst="rect">
                  <a:avLst/>
                </a:prstGeom>
              </p:spPr>
            </p:pic>
            <p:pic>
              <p:nvPicPr>
                <p:cNvPr id="51" name="Picture 50">
                  <a:extLst>
                    <a:ext uri="{FF2B5EF4-FFF2-40B4-BE49-F238E27FC236}">
                      <a16:creationId xmlns:a16="http://schemas.microsoft.com/office/drawing/2014/main" id="{B993536D-BA7C-4604-A820-8F69271DFAF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429000" y="685825"/>
                  <a:ext cx="495264" cy="495264"/>
                </a:xfrm>
                <a:prstGeom prst="rect">
                  <a:avLst/>
                </a:prstGeom>
              </p:spPr>
            </p:pic>
            <p:pic>
              <p:nvPicPr>
                <p:cNvPr id="52" name="Picture 51">
                  <a:extLst>
                    <a:ext uri="{FF2B5EF4-FFF2-40B4-BE49-F238E27FC236}">
                      <a16:creationId xmlns:a16="http://schemas.microsoft.com/office/drawing/2014/main" id="{8FE1FA57-D464-4102-946F-74D9F0F6FAF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857500" y="1248581"/>
                  <a:ext cx="495264" cy="495264"/>
                </a:xfrm>
                <a:prstGeom prst="rect">
                  <a:avLst/>
                </a:prstGeom>
              </p:spPr>
            </p:pic>
            <p:pic>
              <p:nvPicPr>
                <p:cNvPr id="53" name="Picture 52">
                  <a:extLst>
                    <a:ext uri="{FF2B5EF4-FFF2-40B4-BE49-F238E27FC236}">
                      <a16:creationId xmlns:a16="http://schemas.microsoft.com/office/drawing/2014/main" id="{1A01A93A-9950-40EE-9139-D2141B82707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429000" y="1248581"/>
                  <a:ext cx="495264" cy="495264"/>
                </a:xfrm>
                <a:prstGeom prst="rect">
                  <a:avLst/>
                </a:prstGeom>
              </p:spPr>
            </p:pic>
          </p:grpSp>
          <p:sp>
            <p:nvSpPr>
              <p:cNvPr id="54" name="Equals 53">
                <a:extLst>
                  <a:ext uri="{FF2B5EF4-FFF2-40B4-BE49-F238E27FC236}">
                    <a16:creationId xmlns:a16="http://schemas.microsoft.com/office/drawing/2014/main" id="{780C2808-457B-43FB-B620-F3A768A22820}"/>
                  </a:ext>
                </a:extLst>
              </p:cNvPr>
              <p:cNvSpPr/>
              <p:nvPr/>
            </p:nvSpPr>
            <p:spPr>
              <a:xfrm>
                <a:off x="2335218" y="3316307"/>
                <a:ext cx="609600" cy="347186"/>
              </a:xfrm>
              <a:prstGeom prst="mathEqual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55" name="Group 54">
                <a:extLst>
                  <a:ext uri="{FF2B5EF4-FFF2-40B4-BE49-F238E27FC236}">
                    <a16:creationId xmlns:a16="http://schemas.microsoft.com/office/drawing/2014/main" id="{9B45A023-FC0B-4B61-92D7-C85F72BB9492}"/>
                  </a:ext>
                </a:extLst>
              </p:cNvPr>
              <p:cNvGrpSpPr/>
              <p:nvPr/>
            </p:nvGrpSpPr>
            <p:grpSpPr>
              <a:xfrm>
                <a:off x="4278354" y="2973406"/>
                <a:ext cx="1066764" cy="1104425"/>
                <a:chOff x="2857500" y="685825"/>
                <a:chExt cx="1066764" cy="1058020"/>
              </a:xfrm>
            </p:grpSpPr>
            <p:pic>
              <p:nvPicPr>
                <p:cNvPr id="56" name="Picture 55">
                  <a:extLst>
                    <a:ext uri="{FF2B5EF4-FFF2-40B4-BE49-F238E27FC236}">
                      <a16:creationId xmlns:a16="http://schemas.microsoft.com/office/drawing/2014/main" id="{BE2A8C69-189E-4950-8FD8-61D31CB45FC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857500" y="685825"/>
                  <a:ext cx="495264" cy="495264"/>
                </a:xfrm>
                <a:prstGeom prst="rect">
                  <a:avLst/>
                </a:prstGeom>
              </p:spPr>
            </p:pic>
            <p:pic>
              <p:nvPicPr>
                <p:cNvPr id="57" name="Picture 56">
                  <a:extLst>
                    <a:ext uri="{FF2B5EF4-FFF2-40B4-BE49-F238E27FC236}">
                      <a16:creationId xmlns:a16="http://schemas.microsoft.com/office/drawing/2014/main" id="{6995DD67-23BB-42FA-BBAE-0F8D0CA5016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429000" y="685825"/>
                  <a:ext cx="495264" cy="495264"/>
                </a:xfrm>
                <a:prstGeom prst="rect">
                  <a:avLst/>
                </a:prstGeom>
              </p:spPr>
            </p:pic>
            <p:pic>
              <p:nvPicPr>
                <p:cNvPr id="58" name="Picture 57">
                  <a:extLst>
                    <a:ext uri="{FF2B5EF4-FFF2-40B4-BE49-F238E27FC236}">
                      <a16:creationId xmlns:a16="http://schemas.microsoft.com/office/drawing/2014/main" id="{57B20E38-42B7-4EB4-896A-03FA1A1A935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857500" y="1248581"/>
                  <a:ext cx="495264" cy="495264"/>
                </a:xfrm>
                <a:prstGeom prst="rect">
                  <a:avLst/>
                </a:prstGeom>
              </p:spPr>
            </p:pic>
            <p:pic>
              <p:nvPicPr>
                <p:cNvPr id="59" name="Picture 58">
                  <a:extLst>
                    <a:ext uri="{FF2B5EF4-FFF2-40B4-BE49-F238E27FC236}">
                      <a16:creationId xmlns:a16="http://schemas.microsoft.com/office/drawing/2014/main" id="{F59474D9-1FEB-4E45-96C9-DF22E8D746F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429000" y="1248581"/>
                  <a:ext cx="495264" cy="495264"/>
                </a:xfrm>
                <a:prstGeom prst="rect">
                  <a:avLst/>
                </a:prstGeom>
              </p:spPr>
            </p:pic>
          </p:grpSp>
        </p:grp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CC2729CD-DC9A-4750-AF97-DC90B309B9AC}"/>
                </a:ext>
              </a:extLst>
            </p:cNvPr>
            <p:cNvCxnSpPr/>
            <p:nvPr/>
          </p:nvCxnSpPr>
          <p:spPr>
            <a:xfrm>
              <a:off x="609600" y="5910430"/>
              <a:ext cx="828188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7" name="Group 176">
              <a:extLst>
                <a:ext uri="{FF2B5EF4-FFF2-40B4-BE49-F238E27FC236}">
                  <a16:creationId xmlns:a16="http://schemas.microsoft.com/office/drawing/2014/main" id="{B85A21CC-CABA-4F61-A1F5-C8BDA47C8795}"/>
                </a:ext>
              </a:extLst>
            </p:cNvPr>
            <p:cNvGrpSpPr/>
            <p:nvPr/>
          </p:nvGrpSpPr>
          <p:grpSpPr>
            <a:xfrm>
              <a:off x="1718450" y="6102397"/>
              <a:ext cx="1359806" cy="488299"/>
              <a:chOff x="2071240" y="5721733"/>
              <a:chExt cx="1839162" cy="660433"/>
            </a:xfrm>
          </p:grpSpPr>
          <p:pic>
            <p:nvPicPr>
              <p:cNvPr id="91" name="Picture 90">
                <a:extLst>
                  <a:ext uri="{FF2B5EF4-FFF2-40B4-BE49-F238E27FC236}">
                    <a16:creationId xmlns:a16="http://schemas.microsoft.com/office/drawing/2014/main" id="{F6622603-C66D-4028-A5CB-E5DADB3FAC5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71240" y="5748738"/>
                <a:ext cx="549274" cy="549274"/>
              </a:xfrm>
              <a:prstGeom prst="rect">
                <a:avLst/>
              </a:prstGeom>
            </p:spPr>
          </p:pic>
          <p:grpSp>
            <p:nvGrpSpPr>
              <p:cNvPr id="92" name="Group 91">
                <a:extLst>
                  <a:ext uri="{FF2B5EF4-FFF2-40B4-BE49-F238E27FC236}">
                    <a16:creationId xmlns:a16="http://schemas.microsoft.com/office/drawing/2014/main" id="{4A94928A-13B9-48BD-BED2-820642DE1214}"/>
                  </a:ext>
                </a:extLst>
              </p:cNvPr>
              <p:cNvGrpSpPr/>
              <p:nvPr/>
            </p:nvGrpSpPr>
            <p:grpSpPr>
              <a:xfrm>
                <a:off x="2695903" y="5721733"/>
                <a:ext cx="422277" cy="334978"/>
                <a:chOff x="1790700" y="2617771"/>
                <a:chExt cx="422277" cy="334978"/>
              </a:xfrm>
            </p:grpSpPr>
            <p:pic>
              <p:nvPicPr>
                <p:cNvPr id="93" name="Picture 92">
                  <a:extLst>
                    <a:ext uri="{FF2B5EF4-FFF2-40B4-BE49-F238E27FC236}">
                      <a16:creationId xmlns:a16="http://schemas.microsoft.com/office/drawing/2014/main" id="{6FB10A8E-93F5-486F-84FC-FE3C535C1B0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790700" y="2617771"/>
                  <a:ext cx="190500" cy="190500"/>
                </a:xfrm>
                <a:prstGeom prst="rect">
                  <a:avLst/>
                </a:prstGeom>
              </p:spPr>
            </p:pic>
            <p:pic>
              <p:nvPicPr>
                <p:cNvPr id="94" name="Picture 93">
                  <a:extLst>
                    <a:ext uri="{FF2B5EF4-FFF2-40B4-BE49-F238E27FC236}">
                      <a16:creationId xmlns:a16="http://schemas.microsoft.com/office/drawing/2014/main" id="{5745169F-70F1-4214-B789-B7F684BB0F5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790700" y="2762249"/>
                  <a:ext cx="190500" cy="190500"/>
                </a:xfrm>
                <a:prstGeom prst="rect">
                  <a:avLst/>
                </a:prstGeom>
              </p:spPr>
            </p:pic>
            <p:pic>
              <p:nvPicPr>
                <p:cNvPr id="95" name="Picture 94">
                  <a:extLst>
                    <a:ext uri="{FF2B5EF4-FFF2-40B4-BE49-F238E27FC236}">
                      <a16:creationId xmlns:a16="http://schemas.microsoft.com/office/drawing/2014/main" id="{58D3DEB8-4EB1-42B0-8474-C94EA09395A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22477" y="2617771"/>
                  <a:ext cx="190500" cy="190500"/>
                </a:xfrm>
                <a:prstGeom prst="rect">
                  <a:avLst/>
                </a:prstGeom>
              </p:spPr>
            </p:pic>
            <p:pic>
              <p:nvPicPr>
                <p:cNvPr id="96" name="Picture 95">
                  <a:extLst>
                    <a:ext uri="{FF2B5EF4-FFF2-40B4-BE49-F238E27FC236}">
                      <a16:creationId xmlns:a16="http://schemas.microsoft.com/office/drawing/2014/main" id="{59733D7D-BC82-423A-988C-2DBBD23802F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22477" y="2762238"/>
                  <a:ext cx="190500" cy="190500"/>
                </a:xfrm>
                <a:prstGeom prst="rect">
                  <a:avLst/>
                </a:prstGeom>
              </p:spPr>
            </p:pic>
          </p:grpSp>
          <p:grpSp>
            <p:nvGrpSpPr>
              <p:cNvPr id="97" name="Group 96">
                <a:extLst>
                  <a:ext uri="{FF2B5EF4-FFF2-40B4-BE49-F238E27FC236}">
                    <a16:creationId xmlns:a16="http://schemas.microsoft.com/office/drawing/2014/main" id="{3B9E41F3-D9BC-4EAA-BC70-80E8C8720155}"/>
                  </a:ext>
                </a:extLst>
              </p:cNvPr>
              <p:cNvGrpSpPr/>
              <p:nvPr/>
            </p:nvGrpSpPr>
            <p:grpSpPr>
              <a:xfrm>
                <a:off x="2695903" y="6047188"/>
                <a:ext cx="422277" cy="334978"/>
                <a:chOff x="1790700" y="2617771"/>
                <a:chExt cx="422277" cy="334978"/>
              </a:xfrm>
            </p:grpSpPr>
            <p:pic>
              <p:nvPicPr>
                <p:cNvPr id="98" name="Picture 97">
                  <a:extLst>
                    <a:ext uri="{FF2B5EF4-FFF2-40B4-BE49-F238E27FC236}">
                      <a16:creationId xmlns:a16="http://schemas.microsoft.com/office/drawing/2014/main" id="{C8F800F6-C3B6-4C5E-B9B4-A7DC4C63903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790700" y="2617771"/>
                  <a:ext cx="190500" cy="190500"/>
                </a:xfrm>
                <a:prstGeom prst="rect">
                  <a:avLst/>
                </a:prstGeom>
              </p:spPr>
            </p:pic>
            <p:pic>
              <p:nvPicPr>
                <p:cNvPr id="99" name="Picture 98">
                  <a:extLst>
                    <a:ext uri="{FF2B5EF4-FFF2-40B4-BE49-F238E27FC236}">
                      <a16:creationId xmlns:a16="http://schemas.microsoft.com/office/drawing/2014/main" id="{BC76586C-5A7F-4C41-9458-22CA5C44B9E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790700" y="2762249"/>
                  <a:ext cx="190500" cy="190500"/>
                </a:xfrm>
                <a:prstGeom prst="rect">
                  <a:avLst/>
                </a:prstGeom>
              </p:spPr>
            </p:pic>
            <p:pic>
              <p:nvPicPr>
                <p:cNvPr id="100" name="Picture 99">
                  <a:extLst>
                    <a:ext uri="{FF2B5EF4-FFF2-40B4-BE49-F238E27FC236}">
                      <a16:creationId xmlns:a16="http://schemas.microsoft.com/office/drawing/2014/main" id="{42B97917-3584-4DE8-A119-609AB379482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22477" y="2617771"/>
                  <a:ext cx="190500" cy="190500"/>
                </a:xfrm>
                <a:prstGeom prst="rect">
                  <a:avLst/>
                </a:prstGeom>
              </p:spPr>
            </p:pic>
            <p:pic>
              <p:nvPicPr>
                <p:cNvPr id="101" name="Picture 100">
                  <a:extLst>
                    <a:ext uri="{FF2B5EF4-FFF2-40B4-BE49-F238E27FC236}">
                      <a16:creationId xmlns:a16="http://schemas.microsoft.com/office/drawing/2014/main" id="{3CA592CC-69BB-445D-B5D5-ACFB2CA2DAA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22477" y="2762238"/>
                  <a:ext cx="190500" cy="190500"/>
                </a:xfrm>
                <a:prstGeom prst="rect">
                  <a:avLst/>
                </a:prstGeom>
              </p:spPr>
            </p:pic>
          </p:grpSp>
          <p:sp>
            <p:nvSpPr>
              <p:cNvPr id="172" name="Equals 171">
                <a:extLst>
                  <a:ext uri="{FF2B5EF4-FFF2-40B4-BE49-F238E27FC236}">
                    <a16:creationId xmlns:a16="http://schemas.microsoft.com/office/drawing/2014/main" id="{C3050A29-9554-4A83-82BB-EC1A955C6D8D}"/>
                  </a:ext>
                </a:extLst>
              </p:cNvPr>
              <p:cNvSpPr/>
              <p:nvPr/>
            </p:nvSpPr>
            <p:spPr>
              <a:xfrm>
                <a:off x="3300802" y="5849525"/>
                <a:ext cx="609600" cy="332598"/>
              </a:xfrm>
              <a:prstGeom prst="mathEqual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22E46E2-FC2F-42B4-BAB2-1B76E1542988}"/>
                </a:ext>
              </a:extLst>
            </p:cNvPr>
            <p:cNvSpPr/>
            <p:nvPr/>
          </p:nvSpPr>
          <p:spPr>
            <a:xfrm>
              <a:off x="4812326" y="5996670"/>
              <a:ext cx="6096000" cy="64633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s-ES_tradnl" b="1" i="1" dirty="0">
                  <a:solidFill>
                    <a:srgbClr val="FF0000"/>
                  </a:solidFill>
                </a:rPr>
                <a:t>No se consideran otros factores que pueden</a:t>
              </a:r>
            </a:p>
            <a:p>
              <a:r>
                <a:rPr lang="es-ES_tradnl" b="1" i="1" dirty="0">
                  <a:solidFill>
                    <a:srgbClr val="FF0000"/>
                  </a:solidFill>
                </a:rPr>
                <a:t>haber afectado la producción</a:t>
              </a:r>
              <a:endParaRPr lang="en-US" b="1" i="1" dirty="0">
                <a:solidFill>
                  <a:srgbClr val="FF0000"/>
                </a:solidFill>
              </a:endParaRPr>
            </a:p>
          </p:txBody>
        </p:sp>
        <p:pic>
          <p:nvPicPr>
            <p:cNvPr id="85" name="Picture 84">
              <a:extLst>
                <a:ext uri="{FF2B5EF4-FFF2-40B4-BE49-F238E27FC236}">
                  <a16:creationId xmlns:a16="http://schemas.microsoft.com/office/drawing/2014/main" id="{963D0B84-359D-4654-9AB6-88D1F1ED7BF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98869" y="6019826"/>
              <a:ext cx="613367" cy="613367"/>
            </a:xfrm>
            <a:prstGeom prst="rect">
              <a:avLst/>
            </a:prstGeom>
          </p:spPr>
        </p:pic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FA3F512A-10C9-4769-9467-0BFA2968DA83}"/>
                </a:ext>
              </a:extLst>
            </p:cNvPr>
            <p:cNvGrpSpPr/>
            <p:nvPr/>
          </p:nvGrpSpPr>
          <p:grpSpPr>
            <a:xfrm>
              <a:off x="869591" y="5079651"/>
              <a:ext cx="2268658" cy="707886"/>
              <a:chOff x="2439820" y="5355800"/>
              <a:chExt cx="2268658" cy="707886"/>
            </a:xfrm>
          </p:grpSpPr>
          <p:grpSp>
            <p:nvGrpSpPr>
              <p:cNvPr id="88" name="Group 87">
                <a:extLst>
                  <a:ext uri="{FF2B5EF4-FFF2-40B4-BE49-F238E27FC236}">
                    <a16:creationId xmlns:a16="http://schemas.microsoft.com/office/drawing/2014/main" id="{D601594F-82B4-445C-9B9A-86C7C181BED9}"/>
                  </a:ext>
                </a:extLst>
              </p:cNvPr>
              <p:cNvGrpSpPr/>
              <p:nvPr/>
            </p:nvGrpSpPr>
            <p:grpSpPr>
              <a:xfrm>
                <a:off x="2439820" y="5490296"/>
                <a:ext cx="1078297" cy="456930"/>
                <a:chOff x="1140261" y="4533146"/>
                <a:chExt cx="1458416" cy="618007"/>
              </a:xfrm>
            </p:grpSpPr>
            <p:pic>
              <p:nvPicPr>
                <p:cNvPr id="90" name="Picture 2" descr="Image result for calculator emoji">
                  <a:extLst>
                    <a:ext uri="{FF2B5EF4-FFF2-40B4-BE49-F238E27FC236}">
                      <a16:creationId xmlns:a16="http://schemas.microsoft.com/office/drawing/2014/main" id="{5886FDEB-6D76-4B42-BC19-7499F1EABF6F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987566" y="4540042"/>
                  <a:ext cx="611111" cy="61111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03" name="Picture 102">
                  <a:extLst>
                    <a:ext uri="{FF2B5EF4-FFF2-40B4-BE49-F238E27FC236}">
                      <a16:creationId xmlns:a16="http://schemas.microsoft.com/office/drawing/2014/main" id="{8CE19303-35C8-40C8-8EA4-FCF228E6F44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1140261" y="4533146"/>
                  <a:ext cx="616466" cy="616466"/>
                </a:xfrm>
                <a:prstGeom prst="rect">
                  <a:avLst/>
                </a:prstGeom>
              </p:spPr>
            </p:pic>
          </p:grpSp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9F794263-3FE5-43BE-BDC0-4AC0D0BD1A05}"/>
                  </a:ext>
                </a:extLst>
              </p:cNvPr>
              <p:cNvSpPr/>
              <p:nvPr/>
            </p:nvSpPr>
            <p:spPr>
              <a:xfrm>
                <a:off x="4158327" y="5355800"/>
                <a:ext cx="550151" cy="70788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4000" b="1" cap="none" spc="0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  <a:effectLst/>
                  </a:rPr>
                  <a:t>…</a:t>
                </a:r>
              </a:p>
            </p:txBody>
          </p:sp>
        </p:grpSp>
      </p:grpSp>
      <p:sp>
        <p:nvSpPr>
          <p:cNvPr id="72" name="TextBox 71">
            <a:extLst>
              <a:ext uri="{FF2B5EF4-FFF2-40B4-BE49-F238E27FC236}">
                <a16:creationId xmlns:a16="http://schemas.microsoft.com/office/drawing/2014/main" id="{0C67C140-06E8-42E5-95E6-19CEECF6952A}"/>
              </a:ext>
            </a:extLst>
          </p:cNvPr>
          <p:cNvSpPr txBox="1"/>
          <p:nvPr/>
        </p:nvSpPr>
        <p:spPr>
          <a:xfrm>
            <a:off x="0" y="-5953"/>
            <a:ext cx="12192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400" b="1" dirty="0">
                <a:solidFill>
                  <a:srgbClr val="C00000"/>
                </a:solidFill>
              </a:rPr>
              <a:t>Contrafactuales falsos: </a:t>
            </a:r>
            <a:r>
              <a:rPr lang="es-AR" sz="3400" i="1" dirty="0"/>
              <a:t>Condición </a:t>
            </a:r>
            <a:r>
              <a:rPr lang="es-AR" sz="3400" i="1" dirty="0" err="1"/>
              <a:t>pre-programa</a:t>
            </a:r>
            <a:endParaRPr lang="es-AR" sz="3400" i="1" dirty="0"/>
          </a:p>
        </p:txBody>
      </p:sp>
    </p:spTree>
    <p:extLst>
      <p:ext uri="{BB962C8B-B14F-4D97-AF65-F5344CB8AC3E}">
        <p14:creationId xmlns:p14="http://schemas.microsoft.com/office/powerpoint/2010/main" val="569017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Box 82">
            <a:extLst>
              <a:ext uri="{FF2B5EF4-FFF2-40B4-BE49-F238E27FC236}">
                <a16:creationId xmlns:a16="http://schemas.microsoft.com/office/drawing/2014/main" id="{E016E02B-2D76-47FA-AD2C-C4BDF000BB30}"/>
              </a:ext>
            </a:extLst>
          </p:cNvPr>
          <p:cNvSpPr txBox="1"/>
          <p:nvPr/>
        </p:nvSpPr>
        <p:spPr>
          <a:xfrm>
            <a:off x="0" y="0"/>
            <a:ext cx="12192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400" b="1" dirty="0">
                <a:solidFill>
                  <a:srgbClr val="C00000"/>
                </a:solidFill>
              </a:rPr>
              <a:t>Contrafactuales falsos: </a:t>
            </a:r>
            <a:r>
              <a:rPr lang="es-AR" sz="3400" i="1" dirty="0"/>
              <a:t>autoselección / sesgo de selección</a:t>
            </a:r>
          </a:p>
        </p:txBody>
      </p: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EB46C044-2B4B-4DB9-B9C6-D5B8C7680BE7}"/>
              </a:ext>
            </a:extLst>
          </p:cNvPr>
          <p:cNvGrpSpPr/>
          <p:nvPr/>
        </p:nvGrpSpPr>
        <p:grpSpPr>
          <a:xfrm>
            <a:off x="2421896" y="4294835"/>
            <a:ext cx="6583485" cy="874504"/>
            <a:chOff x="1116018" y="2916256"/>
            <a:chExt cx="8904282" cy="1182782"/>
          </a:xfrm>
        </p:grpSpPr>
        <p:grpSp>
          <p:nvGrpSpPr>
            <p:cNvPr id="139" name="Group 138">
              <a:extLst>
                <a:ext uri="{FF2B5EF4-FFF2-40B4-BE49-F238E27FC236}">
                  <a16:creationId xmlns:a16="http://schemas.microsoft.com/office/drawing/2014/main" id="{7FD72693-8142-40F4-85EC-42D4AA772D85}"/>
                </a:ext>
              </a:extLst>
            </p:cNvPr>
            <p:cNvGrpSpPr/>
            <p:nvPr/>
          </p:nvGrpSpPr>
          <p:grpSpPr>
            <a:xfrm>
              <a:off x="1116018" y="2916256"/>
              <a:ext cx="1112022" cy="1173247"/>
              <a:chOff x="1524000" y="628650"/>
              <a:chExt cx="1112022" cy="1123950"/>
            </a:xfrm>
          </p:grpSpPr>
          <p:pic>
            <p:nvPicPr>
              <p:cNvPr id="165" name="Picture 164">
                <a:extLst>
                  <a:ext uri="{FF2B5EF4-FFF2-40B4-BE49-F238E27FC236}">
                    <a16:creationId xmlns:a16="http://schemas.microsoft.com/office/drawing/2014/main" id="{9713B047-2CCB-42CB-B0F1-F2A9BD12F59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24000" y="628651"/>
                <a:ext cx="552439" cy="552439"/>
              </a:xfrm>
              <a:prstGeom prst="rect">
                <a:avLst/>
              </a:prstGeom>
            </p:spPr>
          </p:pic>
          <p:pic>
            <p:nvPicPr>
              <p:cNvPr id="166" name="Picture 165">
                <a:extLst>
                  <a:ext uri="{FF2B5EF4-FFF2-40B4-BE49-F238E27FC236}">
                    <a16:creationId xmlns:a16="http://schemas.microsoft.com/office/drawing/2014/main" id="{1EAFDFB8-3CD3-428D-8713-9BF72DBBE12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83583" y="628650"/>
                <a:ext cx="552439" cy="552439"/>
              </a:xfrm>
              <a:prstGeom prst="rect">
                <a:avLst/>
              </a:prstGeom>
            </p:spPr>
          </p:pic>
          <p:pic>
            <p:nvPicPr>
              <p:cNvPr id="167" name="Picture 166">
                <a:extLst>
                  <a:ext uri="{FF2B5EF4-FFF2-40B4-BE49-F238E27FC236}">
                    <a16:creationId xmlns:a16="http://schemas.microsoft.com/office/drawing/2014/main" id="{C2837B48-EEE1-46D8-B9E4-A3C909BE6D3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24000" y="1200161"/>
                <a:ext cx="552439" cy="552439"/>
              </a:xfrm>
              <a:prstGeom prst="rect">
                <a:avLst/>
              </a:prstGeom>
            </p:spPr>
          </p:pic>
          <p:pic>
            <p:nvPicPr>
              <p:cNvPr id="168" name="Picture 167">
                <a:extLst>
                  <a:ext uri="{FF2B5EF4-FFF2-40B4-BE49-F238E27FC236}">
                    <a16:creationId xmlns:a16="http://schemas.microsoft.com/office/drawing/2014/main" id="{A69611C8-BB6B-4F63-B24A-A0F4E3547D6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83583" y="1200160"/>
                <a:ext cx="552439" cy="552439"/>
              </a:xfrm>
              <a:prstGeom prst="rect">
                <a:avLst/>
              </a:prstGeom>
            </p:spPr>
          </p:pic>
        </p:grpSp>
        <p:grpSp>
          <p:nvGrpSpPr>
            <p:cNvPr id="140" name="Group 139">
              <a:extLst>
                <a:ext uri="{FF2B5EF4-FFF2-40B4-BE49-F238E27FC236}">
                  <a16:creationId xmlns:a16="http://schemas.microsoft.com/office/drawing/2014/main" id="{E9AF0908-D569-46CD-B896-7C27AACB7D37}"/>
                </a:ext>
              </a:extLst>
            </p:cNvPr>
            <p:cNvGrpSpPr/>
            <p:nvPr/>
          </p:nvGrpSpPr>
          <p:grpSpPr>
            <a:xfrm>
              <a:off x="3059154" y="2973431"/>
              <a:ext cx="1066764" cy="1104425"/>
              <a:chOff x="2857500" y="685825"/>
              <a:chExt cx="1066764" cy="1058020"/>
            </a:xfrm>
          </p:grpSpPr>
          <p:pic>
            <p:nvPicPr>
              <p:cNvPr id="161" name="Picture 160">
                <a:extLst>
                  <a:ext uri="{FF2B5EF4-FFF2-40B4-BE49-F238E27FC236}">
                    <a16:creationId xmlns:a16="http://schemas.microsoft.com/office/drawing/2014/main" id="{75E139A3-5EEA-42FC-9A82-FAA1621FC13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57500" y="685825"/>
                <a:ext cx="495264" cy="495264"/>
              </a:xfrm>
              <a:prstGeom prst="rect">
                <a:avLst/>
              </a:prstGeom>
            </p:spPr>
          </p:pic>
          <p:pic>
            <p:nvPicPr>
              <p:cNvPr id="162" name="Picture 161">
                <a:extLst>
                  <a:ext uri="{FF2B5EF4-FFF2-40B4-BE49-F238E27FC236}">
                    <a16:creationId xmlns:a16="http://schemas.microsoft.com/office/drawing/2014/main" id="{4950E857-27F5-4DFC-82D9-C219862C487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29000" y="685825"/>
                <a:ext cx="495264" cy="495264"/>
              </a:xfrm>
              <a:prstGeom prst="rect">
                <a:avLst/>
              </a:prstGeom>
            </p:spPr>
          </p:pic>
          <p:pic>
            <p:nvPicPr>
              <p:cNvPr id="163" name="Picture 162">
                <a:extLst>
                  <a:ext uri="{FF2B5EF4-FFF2-40B4-BE49-F238E27FC236}">
                    <a16:creationId xmlns:a16="http://schemas.microsoft.com/office/drawing/2014/main" id="{7A92E69E-1709-4C1E-8202-7979DE2159A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57500" y="1248581"/>
                <a:ext cx="495264" cy="495264"/>
              </a:xfrm>
              <a:prstGeom prst="rect">
                <a:avLst/>
              </a:prstGeom>
            </p:spPr>
          </p:pic>
          <p:pic>
            <p:nvPicPr>
              <p:cNvPr id="164" name="Picture 163">
                <a:extLst>
                  <a:ext uri="{FF2B5EF4-FFF2-40B4-BE49-F238E27FC236}">
                    <a16:creationId xmlns:a16="http://schemas.microsoft.com/office/drawing/2014/main" id="{069465BD-8FD2-42C3-9A29-F1FFD092217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29000" y="1248581"/>
                <a:ext cx="495264" cy="495264"/>
              </a:xfrm>
              <a:prstGeom prst="rect">
                <a:avLst/>
              </a:prstGeom>
            </p:spPr>
          </p:pic>
        </p:grpSp>
        <p:sp>
          <p:nvSpPr>
            <p:cNvPr id="141" name="Equals 140">
              <a:extLst>
                <a:ext uri="{FF2B5EF4-FFF2-40B4-BE49-F238E27FC236}">
                  <a16:creationId xmlns:a16="http://schemas.microsoft.com/office/drawing/2014/main" id="{0C5C8172-B63D-4290-9B9B-4195954E4E68}"/>
                </a:ext>
              </a:extLst>
            </p:cNvPr>
            <p:cNvSpPr/>
            <p:nvPr/>
          </p:nvSpPr>
          <p:spPr>
            <a:xfrm>
              <a:off x="2335218" y="3316307"/>
              <a:ext cx="609600" cy="347186"/>
            </a:xfrm>
            <a:prstGeom prst="mathEqual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142" name="Group 141">
              <a:extLst>
                <a:ext uri="{FF2B5EF4-FFF2-40B4-BE49-F238E27FC236}">
                  <a16:creationId xmlns:a16="http://schemas.microsoft.com/office/drawing/2014/main" id="{FE59B3FB-674D-4CC5-91EC-68064C31A3E1}"/>
                </a:ext>
              </a:extLst>
            </p:cNvPr>
            <p:cNvGrpSpPr/>
            <p:nvPr/>
          </p:nvGrpSpPr>
          <p:grpSpPr>
            <a:xfrm>
              <a:off x="4278354" y="2973406"/>
              <a:ext cx="1066764" cy="1104425"/>
              <a:chOff x="2857500" y="685825"/>
              <a:chExt cx="1066764" cy="1058020"/>
            </a:xfrm>
          </p:grpSpPr>
          <p:pic>
            <p:nvPicPr>
              <p:cNvPr id="157" name="Picture 156">
                <a:extLst>
                  <a:ext uri="{FF2B5EF4-FFF2-40B4-BE49-F238E27FC236}">
                    <a16:creationId xmlns:a16="http://schemas.microsoft.com/office/drawing/2014/main" id="{DE1879BA-8D87-4257-8251-4C78978B5CC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57500" y="685825"/>
                <a:ext cx="495264" cy="495264"/>
              </a:xfrm>
              <a:prstGeom prst="rect">
                <a:avLst/>
              </a:prstGeom>
            </p:spPr>
          </p:pic>
          <p:pic>
            <p:nvPicPr>
              <p:cNvPr id="158" name="Picture 157">
                <a:extLst>
                  <a:ext uri="{FF2B5EF4-FFF2-40B4-BE49-F238E27FC236}">
                    <a16:creationId xmlns:a16="http://schemas.microsoft.com/office/drawing/2014/main" id="{54D2506F-DFA1-441A-849F-23E3A085458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29000" y="685825"/>
                <a:ext cx="495264" cy="495264"/>
              </a:xfrm>
              <a:prstGeom prst="rect">
                <a:avLst/>
              </a:prstGeom>
            </p:spPr>
          </p:pic>
          <p:pic>
            <p:nvPicPr>
              <p:cNvPr id="159" name="Picture 158">
                <a:extLst>
                  <a:ext uri="{FF2B5EF4-FFF2-40B4-BE49-F238E27FC236}">
                    <a16:creationId xmlns:a16="http://schemas.microsoft.com/office/drawing/2014/main" id="{CEC90991-CAC2-4B06-B57F-083F54A114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57500" y="1248581"/>
                <a:ext cx="495264" cy="495264"/>
              </a:xfrm>
              <a:prstGeom prst="rect">
                <a:avLst/>
              </a:prstGeom>
            </p:spPr>
          </p:pic>
          <p:pic>
            <p:nvPicPr>
              <p:cNvPr id="160" name="Picture 159">
                <a:extLst>
                  <a:ext uri="{FF2B5EF4-FFF2-40B4-BE49-F238E27FC236}">
                    <a16:creationId xmlns:a16="http://schemas.microsoft.com/office/drawing/2014/main" id="{2D334D8C-A2E5-45B6-BA61-FA9B607744F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29000" y="1248581"/>
                <a:ext cx="495264" cy="495264"/>
              </a:xfrm>
              <a:prstGeom prst="rect">
                <a:avLst/>
              </a:prstGeom>
            </p:spPr>
          </p:pic>
        </p:grpSp>
        <p:grpSp>
          <p:nvGrpSpPr>
            <p:cNvPr id="143" name="Group 142">
              <a:extLst>
                <a:ext uri="{FF2B5EF4-FFF2-40B4-BE49-F238E27FC236}">
                  <a16:creationId xmlns:a16="http://schemas.microsoft.com/office/drawing/2014/main" id="{FA9A3BBC-4D28-42FD-A0F8-4959D111B921}"/>
                </a:ext>
              </a:extLst>
            </p:cNvPr>
            <p:cNvGrpSpPr/>
            <p:nvPr/>
          </p:nvGrpSpPr>
          <p:grpSpPr>
            <a:xfrm>
              <a:off x="7010400" y="2925791"/>
              <a:ext cx="1112022" cy="1173247"/>
              <a:chOff x="1524000" y="628650"/>
              <a:chExt cx="1112022" cy="1123950"/>
            </a:xfrm>
          </p:grpSpPr>
          <p:pic>
            <p:nvPicPr>
              <p:cNvPr id="153" name="Picture 152">
                <a:extLst>
                  <a:ext uri="{FF2B5EF4-FFF2-40B4-BE49-F238E27FC236}">
                    <a16:creationId xmlns:a16="http://schemas.microsoft.com/office/drawing/2014/main" id="{8A17231A-8363-4760-90FD-7E9FF5516DA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24000" y="628651"/>
                <a:ext cx="552439" cy="552439"/>
              </a:xfrm>
              <a:prstGeom prst="rect">
                <a:avLst/>
              </a:prstGeom>
            </p:spPr>
          </p:pic>
          <p:pic>
            <p:nvPicPr>
              <p:cNvPr id="154" name="Picture 153">
                <a:extLst>
                  <a:ext uri="{FF2B5EF4-FFF2-40B4-BE49-F238E27FC236}">
                    <a16:creationId xmlns:a16="http://schemas.microsoft.com/office/drawing/2014/main" id="{425AAE36-2609-44E8-A111-BFB110E7B64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83583" y="628650"/>
                <a:ext cx="552439" cy="552439"/>
              </a:xfrm>
              <a:prstGeom prst="rect">
                <a:avLst/>
              </a:prstGeom>
            </p:spPr>
          </p:pic>
          <p:pic>
            <p:nvPicPr>
              <p:cNvPr id="155" name="Picture 154">
                <a:extLst>
                  <a:ext uri="{FF2B5EF4-FFF2-40B4-BE49-F238E27FC236}">
                    <a16:creationId xmlns:a16="http://schemas.microsoft.com/office/drawing/2014/main" id="{C7A02032-5A43-4084-AF3E-1384ABB8497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24000" y="1200161"/>
                <a:ext cx="552439" cy="552439"/>
              </a:xfrm>
              <a:prstGeom prst="rect">
                <a:avLst/>
              </a:prstGeom>
            </p:spPr>
          </p:pic>
          <p:pic>
            <p:nvPicPr>
              <p:cNvPr id="156" name="Picture 155">
                <a:extLst>
                  <a:ext uri="{FF2B5EF4-FFF2-40B4-BE49-F238E27FC236}">
                    <a16:creationId xmlns:a16="http://schemas.microsoft.com/office/drawing/2014/main" id="{967E0ED1-D3F8-403B-8E78-DFBCC457258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83583" y="1200160"/>
                <a:ext cx="552439" cy="552439"/>
              </a:xfrm>
              <a:prstGeom prst="rect">
                <a:avLst/>
              </a:prstGeom>
            </p:spPr>
          </p:pic>
        </p:grpSp>
        <p:grpSp>
          <p:nvGrpSpPr>
            <p:cNvPr id="144" name="Group 143">
              <a:extLst>
                <a:ext uri="{FF2B5EF4-FFF2-40B4-BE49-F238E27FC236}">
                  <a16:creationId xmlns:a16="http://schemas.microsoft.com/office/drawing/2014/main" id="{857E3F0C-95ED-4505-B212-1330440978A0}"/>
                </a:ext>
              </a:extLst>
            </p:cNvPr>
            <p:cNvGrpSpPr/>
            <p:nvPr/>
          </p:nvGrpSpPr>
          <p:grpSpPr>
            <a:xfrm>
              <a:off x="8953536" y="2982966"/>
              <a:ext cx="1066764" cy="1104425"/>
              <a:chOff x="2857500" y="685825"/>
              <a:chExt cx="1066764" cy="1058020"/>
            </a:xfrm>
          </p:grpSpPr>
          <p:pic>
            <p:nvPicPr>
              <p:cNvPr id="149" name="Picture 148">
                <a:extLst>
                  <a:ext uri="{FF2B5EF4-FFF2-40B4-BE49-F238E27FC236}">
                    <a16:creationId xmlns:a16="http://schemas.microsoft.com/office/drawing/2014/main" id="{CD7DBED1-8E27-4889-863F-08347B919C9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57500" y="685825"/>
                <a:ext cx="495264" cy="495264"/>
              </a:xfrm>
              <a:prstGeom prst="rect">
                <a:avLst/>
              </a:prstGeom>
            </p:spPr>
          </p:pic>
          <p:pic>
            <p:nvPicPr>
              <p:cNvPr id="150" name="Picture 149">
                <a:extLst>
                  <a:ext uri="{FF2B5EF4-FFF2-40B4-BE49-F238E27FC236}">
                    <a16:creationId xmlns:a16="http://schemas.microsoft.com/office/drawing/2014/main" id="{931A6C80-11B5-4B20-B034-5BEC7FCCB9D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29000" y="685825"/>
                <a:ext cx="495264" cy="495264"/>
              </a:xfrm>
              <a:prstGeom prst="rect">
                <a:avLst/>
              </a:prstGeom>
            </p:spPr>
          </p:pic>
          <p:pic>
            <p:nvPicPr>
              <p:cNvPr id="151" name="Picture 150">
                <a:extLst>
                  <a:ext uri="{FF2B5EF4-FFF2-40B4-BE49-F238E27FC236}">
                    <a16:creationId xmlns:a16="http://schemas.microsoft.com/office/drawing/2014/main" id="{D9A4D903-E469-456B-8883-708011A8558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57500" y="1248581"/>
                <a:ext cx="495264" cy="495264"/>
              </a:xfrm>
              <a:prstGeom prst="rect">
                <a:avLst/>
              </a:prstGeom>
            </p:spPr>
          </p:pic>
          <p:pic>
            <p:nvPicPr>
              <p:cNvPr id="152" name="Picture 151">
                <a:extLst>
                  <a:ext uri="{FF2B5EF4-FFF2-40B4-BE49-F238E27FC236}">
                    <a16:creationId xmlns:a16="http://schemas.microsoft.com/office/drawing/2014/main" id="{A942BD7F-07AD-48EA-9BC9-175039E762C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29000" y="1248581"/>
                <a:ext cx="495264" cy="495264"/>
              </a:xfrm>
              <a:prstGeom prst="rect">
                <a:avLst/>
              </a:prstGeom>
            </p:spPr>
          </p:pic>
        </p:grpSp>
        <p:sp>
          <p:nvSpPr>
            <p:cNvPr id="145" name="Equals 144">
              <a:extLst>
                <a:ext uri="{FF2B5EF4-FFF2-40B4-BE49-F238E27FC236}">
                  <a16:creationId xmlns:a16="http://schemas.microsoft.com/office/drawing/2014/main" id="{DE8D0080-2A0A-48F5-8FB1-CD61215D7773}"/>
                </a:ext>
              </a:extLst>
            </p:cNvPr>
            <p:cNvSpPr/>
            <p:nvPr/>
          </p:nvSpPr>
          <p:spPr>
            <a:xfrm>
              <a:off x="8229600" y="3325842"/>
              <a:ext cx="609600" cy="347186"/>
            </a:xfrm>
            <a:prstGeom prst="mathEqual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30" name="Group 229">
            <a:extLst>
              <a:ext uri="{FF2B5EF4-FFF2-40B4-BE49-F238E27FC236}">
                <a16:creationId xmlns:a16="http://schemas.microsoft.com/office/drawing/2014/main" id="{5C8A0B5C-8D93-449C-AF9C-C6AB3EF66252}"/>
              </a:ext>
            </a:extLst>
          </p:cNvPr>
          <p:cNvGrpSpPr/>
          <p:nvPr/>
        </p:nvGrpSpPr>
        <p:grpSpPr>
          <a:xfrm>
            <a:off x="5186070" y="1038910"/>
            <a:ext cx="1724156" cy="831006"/>
            <a:chOff x="5186070" y="1038910"/>
            <a:chExt cx="1724156" cy="831006"/>
          </a:xfrm>
        </p:grpSpPr>
        <p:pic>
          <p:nvPicPr>
            <p:cNvPr id="206" name="Picture 205">
              <a:extLst>
                <a:ext uri="{FF2B5EF4-FFF2-40B4-BE49-F238E27FC236}">
                  <a16:creationId xmlns:a16="http://schemas.microsoft.com/office/drawing/2014/main" id="{654EDE60-265F-4AF4-B614-90B9CF705F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86070" y="1038912"/>
              <a:ext cx="408452" cy="408452"/>
            </a:xfrm>
            <a:prstGeom prst="rect">
              <a:avLst/>
            </a:prstGeom>
          </p:spPr>
        </p:pic>
        <p:pic>
          <p:nvPicPr>
            <p:cNvPr id="207" name="Picture 206">
              <a:extLst>
                <a:ext uri="{FF2B5EF4-FFF2-40B4-BE49-F238E27FC236}">
                  <a16:creationId xmlns:a16="http://schemas.microsoft.com/office/drawing/2014/main" id="{A8085A4A-F8C3-4291-AE66-54CAA4A9E2F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9804" y="1038911"/>
              <a:ext cx="408452" cy="408452"/>
            </a:xfrm>
            <a:prstGeom prst="rect">
              <a:avLst/>
            </a:prstGeom>
          </p:spPr>
        </p:pic>
        <p:pic>
          <p:nvPicPr>
            <p:cNvPr id="208" name="Picture 207">
              <a:extLst>
                <a:ext uri="{FF2B5EF4-FFF2-40B4-BE49-F238E27FC236}">
                  <a16:creationId xmlns:a16="http://schemas.microsoft.com/office/drawing/2014/main" id="{8766C267-C8BD-4211-90AE-E288E24219C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86070" y="1461464"/>
              <a:ext cx="408452" cy="408452"/>
            </a:xfrm>
            <a:prstGeom prst="rect">
              <a:avLst/>
            </a:prstGeom>
          </p:spPr>
        </p:pic>
        <p:pic>
          <p:nvPicPr>
            <p:cNvPr id="209" name="Picture 208">
              <a:extLst>
                <a:ext uri="{FF2B5EF4-FFF2-40B4-BE49-F238E27FC236}">
                  <a16:creationId xmlns:a16="http://schemas.microsoft.com/office/drawing/2014/main" id="{8ED8D3D3-D2BE-41A4-85EC-31A327687F8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9804" y="1461463"/>
              <a:ext cx="408452" cy="408452"/>
            </a:xfrm>
            <a:prstGeom prst="rect">
              <a:avLst/>
            </a:prstGeom>
          </p:spPr>
        </p:pic>
        <p:pic>
          <p:nvPicPr>
            <p:cNvPr id="210" name="Picture 209">
              <a:extLst>
                <a:ext uri="{FF2B5EF4-FFF2-40B4-BE49-F238E27FC236}">
                  <a16:creationId xmlns:a16="http://schemas.microsoft.com/office/drawing/2014/main" id="{23A95C77-CF69-4891-AD67-8CF4F95FD32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88040" y="1038911"/>
              <a:ext cx="408452" cy="408452"/>
            </a:xfrm>
            <a:prstGeom prst="rect">
              <a:avLst/>
            </a:prstGeom>
          </p:spPr>
        </p:pic>
        <p:pic>
          <p:nvPicPr>
            <p:cNvPr id="211" name="Picture 210">
              <a:extLst>
                <a:ext uri="{FF2B5EF4-FFF2-40B4-BE49-F238E27FC236}">
                  <a16:creationId xmlns:a16="http://schemas.microsoft.com/office/drawing/2014/main" id="{D3F937F1-A910-45AD-9EBB-8F71A86BA08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01774" y="1038910"/>
              <a:ext cx="408452" cy="408452"/>
            </a:xfrm>
            <a:prstGeom prst="rect">
              <a:avLst/>
            </a:prstGeom>
          </p:spPr>
        </p:pic>
        <p:pic>
          <p:nvPicPr>
            <p:cNvPr id="212" name="Picture 211">
              <a:extLst>
                <a:ext uri="{FF2B5EF4-FFF2-40B4-BE49-F238E27FC236}">
                  <a16:creationId xmlns:a16="http://schemas.microsoft.com/office/drawing/2014/main" id="{8D65D0EC-411C-4E39-BA00-C163F0805FC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88040" y="1461463"/>
              <a:ext cx="408452" cy="408452"/>
            </a:xfrm>
            <a:prstGeom prst="rect">
              <a:avLst/>
            </a:prstGeom>
          </p:spPr>
        </p:pic>
        <p:pic>
          <p:nvPicPr>
            <p:cNvPr id="213" name="Picture 212">
              <a:extLst>
                <a:ext uri="{FF2B5EF4-FFF2-40B4-BE49-F238E27FC236}">
                  <a16:creationId xmlns:a16="http://schemas.microsoft.com/office/drawing/2014/main" id="{2A2E6D3A-E5BD-4060-A4D6-5103A57D5A9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01774" y="1461462"/>
              <a:ext cx="408452" cy="408452"/>
            </a:xfrm>
            <a:prstGeom prst="rect">
              <a:avLst/>
            </a:prstGeom>
          </p:spPr>
        </p:pic>
      </p:grpSp>
      <p:grpSp>
        <p:nvGrpSpPr>
          <p:cNvPr id="231" name="Group 230">
            <a:extLst>
              <a:ext uri="{FF2B5EF4-FFF2-40B4-BE49-F238E27FC236}">
                <a16:creationId xmlns:a16="http://schemas.microsoft.com/office/drawing/2014/main" id="{7C95BCBD-7F5C-4D59-8DB7-F97047464DB2}"/>
              </a:ext>
            </a:extLst>
          </p:cNvPr>
          <p:cNvGrpSpPr/>
          <p:nvPr/>
        </p:nvGrpSpPr>
        <p:grpSpPr>
          <a:xfrm>
            <a:off x="794171" y="877541"/>
            <a:ext cx="3918454" cy="1668443"/>
            <a:chOff x="794171" y="877541"/>
            <a:chExt cx="3918454" cy="1668443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80A4B81B-90BD-43D4-BBB4-69482CFC3A3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4171" y="1517284"/>
              <a:ext cx="1028700" cy="1028700"/>
            </a:xfrm>
            <a:prstGeom prst="rect">
              <a:avLst/>
            </a:prstGeom>
          </p:spPr>
        </p:pic>
        <p:sp>
          <p:nvSpPr>
            <p:cNvPr id="18" name="Speech Bubble: Oval 17">
              <a:extLst>
                <a:ext uri="{FF2B5EF4-FFF2-40B4-BE49-F238E27FC236}">
                  <a16:creationId xmlns:a16="http://schemas.microsoft.com/office/drawing/2014/main" id="{B79FB7E9-F020-40E9-9ADA-5C10BB4A7FBC}"/>
                </a:ext>
              </a:extLst>
            </p:cNvPr>
            <p:cNvSpPr/>
            <p:nvPr/>
          </p:nvSpPr>
          <p:spPr>
            <a:xfrm>
              <a:off x="2323608" y="877541"/>
              <a:ext cx="2389017" cy="1479441"/>
            </a:xfrm>
            <a:prstGeom prst="wedgeEllipseCallout">
              <a:avLst>
                <a:gd name="adj1" fmla="val -69491"/>
                <a:gd name="adj2" fmla="val 10231"/>
              </a:avLst>
            </a:prstGeom>
            <a:solidFill>
              <a:schemeClr val="bg1"/>
            </a:solidFill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15" name="Picture 214">
              <a:extLst>
                <a:ext uri="{FF2B5EF4-FFF2-40B4-BE49-F238E27FC236}">
                  <a16:creationId xmlns:a16="http://schemas.microsoft.com/office/drawing/2014/main" id="{5BDF3A7C-8A46-44A2-BC39-61FFF338AB7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30348" y="1315970"/>
              <a:ext cx="549274" cy="549274"/>
            </a:xfrm>
            <a:prstGeom prst="rect">
              <a:avLst/>
            </a:prstGeom>
          </p:spPr>
        </p:pic>
        <p:grpSp>
          <p:nvGrpSpPr>
            <p:cNvPr id="216" name="Group 215">
              <a:extLst>
                <a:ext uri="{FF2B5EF4-FFF2-40B4-BE49-F238E27FC236}">
                  <a16:creationId xmlns:a16="http://schemas.microsoft.com/office/drawing/2014/main" id="{15EF6DAA-6A5D-4505-ACE0-F5BFCD196B9B}"/>
                </a:ext>
              </a:extLst>
            </p:cNvPr>
            <p:cNvGrpSpPr/>
            <p:nvPr/>
          </p:nvGrpSpPr>
          <p:grpSpPr>
            <a:xfrm>
              <a:off x="3455011" y="1288965"/>
              <a:ext cx="422277" cy="334978"/>
              <a:chOff x="1790700" y="2617771"/>
              <a:chExt cx="422277" cy="334978"/>
            </a:xfrm>
          </p:grpSpPr>
          <p:pic>
            <p:nvPicPr>
              <p:cNvPr id="222" name="Picture 221">
                <a:extLst>
                  <a:ext uri="{FF2B5EF4-FFF2-40B4-BE49-F238E27FC236}">
                    <a16:creationId xmlns:a16="http://schemas.microsoft.com/office/drawing/2014/main" id="{23BC8A09-0608-4C41-83E3-2A5CD001A18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90700" y="2617771"/>
                <a:ext cx="190500" cy="190500"/>
              </a:xfrm>
              <a:prstGeom prst="rect">
                <a:avLst/>
              </a:prstGeom>
            </p:spPr>
          </p:pic>
          <p:pic>
            <p:nvPicPr>
              <p:cNvPr id="223" name="Picture 222">
                <a:extLst>
                  <a:ext uri="{FF2B5EF4-FFF2-40B4-BE49-F238E27FC236}">
                    <a16:creationId xmlns:a16="http://schemas.microsoft.com/office/drawing/2014/main" id="{CB3F8BFC-1629-4337-BEA6-B62B94AFA0C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90700" y="2762249"/>
                <a:ext cx="190500" cy="190500"/>
              </a:xfrm>
              <a:prstGeom prst="rect">
                <a:avLst/>
              </a:prstGeom>
            </p:spPr>
          </p:pic>
          <p:pic>
            <p:nvPicPr>
              <p:cNvPr id="224" name="Picture 223">
                <a:extLst>
                  <a:ext uri="{FF2B5EF4-FFF2-40B4-BE49-F238E27FC236}">
                    <a16:creationId xmlns:a16="http://schemas.microsoft.com/office/drawing/2014/main" id="{A92CDB8F-A69A-412A-B417-B5AEAC3C412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22477" y="2617771"/>
                <a:ext cx="190500" cy="190500"/>
              </a:xfrm>
              <a:prstGeom prst="rect">
                <a:avLst/>
              </a:prstGeom>
            </p:spPr>
          </p:pic>
          <p:pic>
            <p:nvPicPr>
              <p:cNvPr id="225" name="Picture 224">
                <a:extLst>
                  <a:ext uri="{FF2B5EF4-FFF2-40B4-BE49-F238E27FC236}">
                    <a16:creationId xmlns:a16="http://schemas.microsoft.com/office/drawing/2014/main" id="{5721C19A-2ECA-4751-9CC3-CAF3226A0FD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22477" y="2762238"/>
                <a:ext cx="190500" cy="190500"/>
              </a:xfrm>
              <a:prstGeom prst="rect">
                <a:avLst/>
              </a:prstGeom>
            </p:spPr>
          </p:pic>
        </p:grpSp>
        <p:grpSp>
          <p:nvGrpSpPr>
            <p:cNvPr id="217" name="Group 216">
              <a:extLst>
                <a:ext uri="{FF2B5EF4-FFF2-40B4-BE49-F238E27FC236}">
                  <a16:creationId xmlns:a16="http://schemas.microsoft.com/office/drawing/2014/main" id="{C121AD57-4F04-45BF-9013-87E932230613}"/>
                </a:ext>
              </a:extLst>
            </p:cNvPr>
            <p:cNvGrpSpPr/>
            <p:nvPr/>
          </p:nvGrpSpPr>
          <p:grpSpPr>
            <a:xfrm>
              <a:off x="3455011" y="1614420"/>
              <a:ext cx="422277" cy="334978"/>
              <a:chOff x="1790700" y="2617771"/>
              <a:chExt cx="422277" cy="334978"/>
            </a:xfrm>
          </p:grpSpPr>
          <p:pic>
            <p:nvPicPr>
              <p:cNvPr id="218" name="Picture 217">
                <a:extLst>
                  <a:ext uri="{FF2B5EF4-FFF2-40B4-BE49-F238E27FC236}">
                    <a16:creationId xmlns:a16="http://schemas.microsoft.com/office/drawing/2014/main" id="{2D78E6F4-E99A-4ABF-BE35-935F8267B9A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90700" y="2617771"/>
                <a:ext cx="190500" cy="190500"/>
              </a:xfrm>
              <a:prstGeom prst="rect">
                <a:avLst/>
              </a:prstGeom>
            </p:spPr>
          </p:pic>
          <p:pic>
            <p:nvPicPr>
              <p:cNvPr id="219" name="Picture 218">
                <a:extLst>
                  <a:ext uri="{FF2B5EF4-FFF2-40B4-BE49-F238E27FC236}">
                    <a16:creationId xmlns:a16="http://schemas.microsoft.com/office/drawing/2014/main" id="{EBA7EBF3-64BA-4D49-ADA0-6A78CDCA6D0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90700" y="2762249"/>
                <a:ext cx="190500" cy="190500"/>
              </a:xfrm>
              <a:prstGeom prst="rect">
                <a:avLst/>
              </a:prstGeom>
            </p:spPr>
          </p:pic>
          <p:pic>
            <p:nvPicPr>
              <p:cNvPr id="220" name="Picture 219">
                <a:extLst>
                  <a:ext uri="{FF2B5EF4-FFF2-40B4-BE49-F238E27FC236}">
                    <a16:creationId xmlns:a16="http://schemas.microsoft.com/office/drawing/2014/main" id="{A8A9D646-DD0D-4BD0-958C-928F8CFE0B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22477" y="2617771"/>
                <a:ext cx="190500" cy="190500"/>
              </a:xfrm>
              <a:prstGeom prst="rect">
                <a:avLst/>
              </a:prstGeom>
            </p:spPr>
          </p:pic>
          <p:pic>
            <p:nvPicPr>
              <p:cNvPr id="221" name="Picture 220">
                <a:extLst>
                  <a:ext uri="{FF2B5EF4-FFF2-40B4-BE49-F238E27FC236}">
                    <a16:creationId xmlns:a16="http://schemas.microsoft.com/office/drawing/2014/main" id="{17E7B1A8-E887-4807-81D1-9C39950B9B9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22477" y="2762238"/>
                <a:ext cx="190500" cy="190500"/>
              </a:xfrm>
              <a:prstGeom prst="rect">
                <a:avLst/>
              </a:prstGeom>
            </p:spPr>
          </p:pic>
        </p:grpSp>
      </p:grpSp>
      <p:grpSp>
        <p:nvGrpSpPr>
          <p:cNvPr id="235" name="Group 234">
            <a:extLst>
              <a:ext uri="{FF2B5EF4-FFF2-40B4-BE49-F238E27FC236}">
                <a16:creationId xmlns:a16="http://schemas.microsoft.com/office/drawing/2014/main" id="{4B46E6D3-BAC6-44EA-AC20-EF4AF453BBE3}"/>
              </a:ext>
            </a:extLst>
          </p:cNvPr>
          <p:cNvGrpSpPr/>
          <p:nvPr/>
        </p:nvGrpSpPr>
        <p:grpSpPr>
          <a:xfrm>
            <a:off x="2019300" y="1853907"/>
            <a:ext cx="8281886" cy="4889793"/>
            <a:chOff x="2019300" y="1853907"/>
            <a:chExt cx="8281886" cy="4889793"/>
          </a:xfrm>
        </p:grpSpPr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9FEAFC2E-BFAA-46A7-9FAE-D2BF8F5EFA2E}"/>
                </a:ext>
              </a:extLst>
            </p:cNvPr>
            <p:cNvCxnSpPr/>
            <p:nvPr/>
          </p:nvCxnSpPr>
          <p:spPr>
            <a:xfrm>
              <a:off x="2019300" y="4195054"/>
              <a:ext cx="828188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B2EA5C41-8399-49D5-A2C8-00E738B76961}"/>
                </a:ext>
              </a:extLst>
            </p:cNvPr>
            <p:cNvCxnSpPr/>
            <p:nvPr/>
          </p:nvCxnSpPr>
          <p:spPr>
            <a:xfrm>
              <a:off x="2019300" y="5265502"/>
              <a:ext cx="828188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A2F50AD4-6DB3-4A15-9464-0B2917578BE1}"/>
                </a:ext>
              </a:extLst>
            </p:cNvPr>
            <p:cNvCxnSpPr>
              <a:cxnSpLocks/>
            </p:cNvCxnSpPr>
            <p:nvPr/>
          </p:nvCxnSpPr>
          <p:spPr>
            <a:xfrm>
              <a:off x="6103904" y="2249869"/>
              <a:ext cx="0" cy="449383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E361CE78-50E7-41A0-B264-85E6134BDF31}"/>
                </a:ext>
              </a:extLst>
            </p:cNvPr>
            <p:cNvGrpSpPr/>
            <p:nvPr/>
          </p:nvGrpSpPr>
          <p:grpSpPr>
            <a:xfrm>
              <a:off x="2470015" y="3583220"/>
              <a:ext cx="774067" cy="488299"/>
              <a:chOff x="1181100" y="1953784"/>
              <a:chExt cx="1046940" cy="660433"/>
            </a:xfrm>
          </p:grpSpPr>
          <p:pic>
            <p:nvPicPr>
              <p:cNvPr id="103" name="Picture 102">
                <a:extLst>
                  <a:ext uri="{FF2B5EF4-FFF2-40B4-BE49-F238E27FC236}">
                    <a16:creationId xmlns:a16="http://schemas.microsoft.com/office/drawing/2014/main" id="{7A50E92B-816C-4A26-A029-69858BCE80A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81100" y="1980789"/>
                <a:ext cx="549274" cy="549274"/>
              </a:xfrm>
              <a:prstGeom prst="rect">
                <a:avLst/>
              </a:prstGeom>
            </p:spPr>
          </p:pic>
          <p:grpSp>
            <p:nvGrpSpPr>
              <p:cNvPr id="104" name="Group 103">
                <a:extLst>
                  <a:ext uri="{FF2B5EF4-FFF2-40B4-BE49-F238E27FC236}">
                    <a16:creationId xmlns:a16="http://schemas.microsoft.com/office/drawing/2014/main" id="{74251922-E642-47B5-9371-2BB5198A1B95}"/>
                  </a:ext>
                </a:extLst>
              </p:cNvPr>
              <p:cNvGrpSpPr/>
              <p:nvPr/>
            </p:nvGrpSpPr>
            <p:grpSpPr>
              <a:xfrm>
                <a:off x="1805763" y="1953784"/>
                <a:ext cx="422277" cy="334978"/>
                <a:chOff x="1790700" y="2617771"/>
                <a:chExt cx="422277" cy="334978"/>
              </a:xfrm>
            </p:grpSpPr>
            <p:pic>
              <p:nvPicPr>
                <p:cNvPr id="110" name="Picture 109">
                  <a:extLst>
                    <a:ext uri="{FF2B5EF4-FFF2-40B4-BE49-F238E27FC236}">
                      <a16:creationId xmlns:a16="http://schemas.microsoft.com/office/drawing/2014/main" id="{267B6BFE-BDD7-422B-A4A0-C6E6EFD25E8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790700" y="2617771"/>
                  <a:ext cx="190500" cy="190500"/>
                </a:xfrm>
                <a:prstGeom prst="rect">
                  <a:avLst/>
                </a:prstGeom>
              </p:spPr>
            </p:pic>
            <p:pic>
              <p:nvPicPr>
                <p:cNvPr id="111" name="Picture 110">
                  <a:extLst>
                    <a:ext uri="{FF2B5EF4-FFF2-40B4-BE49-F238E27FC236}">
                      <a16:creationId xmlns:a16="http://schemas.microsoft.com/office/drawing/2014/main" id="{240681E5-BA47-480E-80A2-911E34666C9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790700" y="2762249"/>
                  <a:ext cx="190500" cy="190500"/>
                </a:xfrm>
                <a:prstGeom prst="rect">
                  <a:avLst/>
                </a:prstGeom>
              </p:spPr>
            </p:pic>
            <p:pic>
              <p:nvPicPr>
                <p:cNvPr id="112" name="Picture 111">
                  <a:extLst>
                    <a:ext uri="{FF2B5EF4-FFF2-40B4-BE49-F238E27FC236}">
                      <a16:creationId xmlns:a16="http://schemas.microsoft.com/office/drawing/2014/main" id="{D20411F2-2114-41D0-9621-2EB428A3444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22477" y="2617771"/>
                  <a:ext cx="190500" cy="190500"/>
                </a:xfrm>
                <a:prstGeom prst="rect">
                  <a:avLst/>
                </a:prstGeom>
              </p:spPr>
            </p:pic>
            <p:pic>
              <p:nvPicPr>
                <p:cNvPr id="113" name="Picture 112">
                  <a:extLst>
                    <a:ext uri="{FF2B5EF4-FFF2-40B4-BE49-F238E27FC236}">
                      <a16:creationId xmlns:a16="http://schemas.microsoft.com/office/drawing/2014/main" id="{DAB3447B-9A8E-4B50-9D6B-E3627178846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22477" y="2762238"/>
                  <a:ext cx="190500" cy="190500"/>
                </a:xfrm>
                <a:prstGeom prst="rect">
                  <a:avLst/>
                </a:prstGeom>
              </p:spPr>
            </p:pic>
          </p:grp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E84080C7-5C62-42D9-905F-617368D0D5E4}"/>
                  </a:ext>
                </a:extLst>
              </p:cNvPr>
              <p:cNvGrpSpPr/>
              <p:nvPr/>
            </p:nvGrpSpPr>
            <p:grpSpPr>
              <a:xfrm>
                <a:off x="1805763" y="2279239"/>
                <a:ext cx="422277" cy="334978"/>
                <a:chOff x="1790700" y="2617771"/>
                <a:chExt cx="422277" cy="334978"/>
              </a:xfrm>
            </p:grpSpPr>
            <p:pic>
              <p:nvPicPr>
                <p:cNvPr id="106" name="Picture 105">
                  <a:extLst>
                    <a:ext uri="{FF2B5EF4-FFF2-40B4-BE49-F238E27FC236}">
                      <a16:creationId xmlns:a16="http://schemas.microsoft.com/office/drawing/2014/main" id="{DA65BDA2-DE59-4991-AF79-1F8ED447643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790700" y="2617771"/>
                  <a:ext cx="190500" cy="190500"/>
                </a:xfrm>
                <a:prstGeom prst="rect">
                  <a:avLst/>
                </a:prstGeom>
              </p:spPr>
            </p:pic>
            <p:pic>
              <p:nvPicPr>
                <p:cNvPr id="107" name="Picture 106">
                  <a:extLst>
                    <a:ext uri="{FF2B5EF4-FFF2-40B4-BE49-F238E27FC236}">
                      <a16:creationId xmlns:a16="http://schemas.microsoft.com/office/drawing/2014/main" id="{C5A7DC92-C04E-4EBF-BBDE-16A393A3A53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790700" y="2762249"/>
                  <a:ext cx="190500" cy="190500"/>
                </a:xfrm>
                <a:prstGeom prst="rect">
                  <a:avLst/>
                </a:prstGeom>
              </p:spPr>
            </p:pic>
            <p:pic>
              <p:nvPicPr>
                <p:cNvPr id="108" name="Picture 107">
                  <a:extLst>
                    <a:ext uri="{FF2B5EF4-FFF2-40B4-BE49-F238E27FC236}">
                      <a16:creationId xmlns:a16="http://schemas.microsoft.com/office/drawing/2014/main" id="{A53C078F-5ACD-4469-B73B-011E5DDECD6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22477" y="2617771"/>
                  <a:ext cx="190500" cy="190500"/>
                </a:xfrm>
                <a:prstGeom prst="rect">
                  <a:avLst/>
                </a:prstGeom>
              </p:spPr>
            </p:pic>
            <p:pic>
              <p:nvPicPr>
                <p:cNvPr id="109" name="Picture 108">
                  <a:extLst>
                    <a:ext uri="{FF2B5EF4-FFF2-40B4-BE49-F238E27FC236}">
                      <a16:creationId xmlns:a16="http://schemas.microsoft.com/office/drawing/2014/main" id="{FF0A9B1B-AC63-47C9-A284-BCAB3B2A95E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22477" y="2762238"/>
                  <a:ext cx="190500" cy="190500"/>
                </a:xfrm>
                <a:prstGeom prst="rect">
                  <a:avLst/>
                </a:prstGeom>
              </p:spPr>
            </p:pic>
          </p:grpSp>
        </p:grp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ADB5803B-B75B-4FFF-BABE-902A818EC51E}"/>
                </a:ext>
              </a:extLst>
            </p:cNvPr>
            <p:cNvCxnSpPr/>
            <p:nvPr/>
          </p:nvCxnSpPr>
          <p:spPr>
            <a:xfrm>
              <a:off x="2019300" y="6177130"/>
              <a:ext cx="828188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5" name="Group 114">
              <a:extLst>
                <a:ext uri="{FF2B5EF4-FFF2-40B4-BE49-F238E27FC236}">
                  <a16:creationId xmlns:a16="http://schemas.microsoft.com/office/drawing/2014/main" id="{B34F083D-4C9B-45D5-8BDE-04F6D3611E6A}"/>
                </a:ext>
              </a:extLst>
            </p:cNvPr>
            <p:cNvGrpSpPr/>
            <p:nvPr/>
          </p:nvGrpSpPr>
          <p:grpSpPr>
            <a:xfrm>
              <a:off x="2470015" y="2552701"/>
              <a:ext cx="6583485" cy="838055"/>
              <a:chOff x="1181100" y="559988"/>
              <a:chExt cx="8904282" cy="1133485"/>
            </a:xfrm>
          </p:grpSpPr>
          <p:grpSp>
            <p:nvGrpSpPr>
              <p:cNvPr id="116" name="Group 115">
                <a:extLst>
                  <a:ext uri="{FF2B5EF4-FFF2-40B4-BE49-F238E27FC236}">
                    <a16:creationId xmlns:a16="http://schemas.microsoft.com/office/drawing/2014/main" id="{3E0FBA86-7643-468A-8B19-C9549EF0AFE9}"/>
                  </a:ext>
                </a:extLst>
              </p:cNvPr>
              <p:cNvGrpSpPr/>
              <p:nvPr/>
            </p:nvGrpSpPr>
            <p:grpSpPr>
              <a:xfrm>
                <a:off x="1181100" y="559988"/>
                <a:ext cx="1112022" cy="1123950"/>
                <a:chOff x="1524000" y="628650"/>
                <a:chExt cx="1112022" cy="1123950"/>
              </a:xfrm>
            </p:grpSpPr>
            <p:pic>
              <p:nvPicPr>
                <p:cNvPr id="134" name="Picture 133">
                  <a:extLst>
                    <a:ext uri="{FF2B5EF4-FFF2-40B4-BE49-F238E27FC236}">
                      <a16:creationId xmlns:a16="http://schemas.microsoft.com/office/drawing/2014/main" id="{4826AA8F-394A-4007-9042-8A7D4723AD5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524000" y="628651"/>
                  <a:ext cx="552439" cy="552439"/>
                </a:xfrm>
                <a:prstGeom prst="rect">
                  <a:avLst/>
                </a:prstGeom>
              </p:spPr>
            </p:pic>
            <p:pic>
              <p:nvPicPr>
                <p:cNvPr id="135" name="Picture 134">
                  <a:extLst>
                    <a:ext uri="{FF2B5EF4-FFF2-40B4-BE49-F238E27FC236}">
                      <a16:creationId xmlns:a16="http://schemas.microsoft.com/office/drawing/2014/main" id="{30953EBD-DE8D-4606-A6DC-0261246AD13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83583" y="628650"/>
                  <a:ext cx="552439" cy="552439"/>
                </a:xfrm>
                <a:prstGeom prst="rect">
                  <a:avLst/>
                </a:prstGeom>
              </p:spPr>
            </p:pic>
            <p:pic>
              <p:nvPicPr>
                <p:cNvPr id="136" name="Picture 135">
                  <a:extLst>
                    <a:ext uri="{FF2B5EF4-FFF2-40B4-BE49-F238E27FC236}">
                      <a16:creationId xmlns:a16="http://schemas.microsoft.com/office/drawing/2014/main" id="{004E279C-3B5E-4ABE-A5D6-C89C42F5880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524000" y="1200161"/>
                  <a:ext cx="552439" cy="552439"/>
                </a:xfrm>
                <a:prstGeom prst="rect">
                  <a:avLst/>
                </a:prstGeom>
              </p:spPr>
            </p:pic>
            <p:pic>
              <p:nvPicPr>
                <p:cNvPr id="137" name="Picture 136">
                  <a:extLst>
                    <a:ext uri="{FF2B5EF4-FFF2-40B4-BE49-F238E27FC236}">
                      <a16:creationId xmlns:a16="http://schemas.microsoft.com/office/drawing/2014/main" id="{79E58704-FE89-4E88-B7DE-FFEF9A18E2E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83583" y="1200160"/>
                  <a:ext cx="552439" cy="552439"/>
                </a:xfrm>
                <a:prstGeom prst="rect">
                  <a:avLst/>
                </a:prstGeom>
              </p:spPr>
            </p:pic>
          </p:grpSp>
          <p:grpSp>
            <p:nvGrpSpPr>
              <p:cNvPr id="117" name="Group 116">
                <a:extLst>
                  <a:ext uri="{FF2B5EF4-FFF2-40B4-BE49-F238E27FC236}">
                    <a16:creationId xmlns:a16="http://schemas.microsoft.com/office/drawing/2014/main" id="{A6211ECE-ED88-4F01-8991-716B119CFE26}"/>
                  </a:ext>
                </a:extLst>
              </p:cNvPr>
              <p:cNvGrpSpPr/>
              <p:nvPr/>
            </p:nvGrpSpPr>
            <p:grpSpPr>
              <a:xfrm>
                <a:off x="3124236" y="617163"/>
                <a:ext cx="1066764" cy="1058020"/>
                <a:chOff x="2857500" y="685825"/>
                <a:chExt cx="1066764" cy="1058020"/>
              </a:xfrm>
            </p:grpSpPr>
            <p:pic>
              <p:nvPicPr>
                <p:cNvPr id="130" name="Picture 129">
                  <a:extLst>
                    <a:ext uri="{FF2B5EF4-FFF2-40B4-BE49-F238E27FC236}">
                      <a16:creationId xmlns:a16="http://schemas.microsoft.com/office/drawing/2014/main" id="{9D27AA04-77F9-45F5-BD1B-3E2D1EC0E7F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857500" y="685825"/>
                  <a:ext cx="495264" cy="495264"/>
                </a:xfrm>
                <a:prstGeom prst="rect">
                  <a:avLst/>
                </a:prstGeom>
              </p:spPr>
            </p:pic>
            <p:pic>
              <p:nvPicPr>
                <p:cNvPr id="131" name="Picture 130">
                  <a:extLst>
                    <a:ext uri="{FF2B5EF4-FFF2-40B4-BE49-F238E27FC236}">
                      <a16:creationId xmlns:a16="http://schemas.microsoft.com/office/drawing/2014/main" id="{8779B282-213B-418F-98DD-9D8949F5206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429000" y="685825"/>
                  <a:ext cx="495264" cy="495264"/>
                </a:xfrm>
                <a:prstGeom prst="rect">
                  <a:avLst/>
                </a:prstGeom>
              </p:spPr>
            </p:pic>
            <p:pic>
              <p:nvPicPr>
                <p:cNvPr id="132" name="Picture 131">
                  <a:extLst>
                    <a:ext uri="{FF2B5EF4-FFF2-40B4-BE49-F238E27FC236}">
                      <a16:creationId xmlns:a16="http://schemas.microsoft.com/office/drawing/2014/main" id="{BC711253-8D70-4248-896D-2424A08A2CE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857500" y="1248581"/>
                  <a:ext cx="495264" cy="495264"/>
                </a:xfrm>
                <a:prstGeom prst="rect">
                  <a:avLst/>
                </a:prstGeom>
              </p:spPr>
            </p:pic>
            <p:pic>
              <p:nvPicPr>
                <p:cNvPr id="133" name="Picture 132">
                  <a:extLst>
                    <a:ext uri="{FF2B5EF4-FFF2-40B4-BE49-F238E27FC236}">
                      <a16:creationId xmlns:a16="http://schemas.microsoft.com/office/drawing/2014/main" id="{D36630C6-56A7-4E16-BF5A-937483FD3EE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429000" y="1248581"/>
                  <a:ext cx="495264" cy="495264"/>
                </a:xfrm>
                <a:prstGeom prst="rect">
                  <a:avLst/>
                </a:prstGeom>
              </p:spPr>
            </p:pic>
          </p:grpSp>
          <p:sp>
            <p:nvSpPr>
              <p:cNvPr id="118" name="Equals 117">
                <a:extLst>
                  <a:ext uri="{FF2B5EF4-FFF2-40B4-BE49-F238E27FC236}">
                    <a16:creationId xmlns:a16="http://schemas.microsoft.com/office/drawing/2014/main" id="{B96A14A1-EC52-45D6-B95E-168DE6C109B9}"/>
                  </a:ext>
                </a:extLst>
              </p:cNvPr>
              <p:cNvSpPr/>
              <p:nvPr/>
            </p:nvSpPr>
            <p:spPr>
              <a:xfrm>
                <a:off x="2400300" y="960038"/>
                <a:ext cx="609600" cy="332598"/>
              </a:xfrm>
              <a:prstGeom prst="mathEqual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19" name="Group 118">
                <a:extLst>
                  <a:ext uri="{FF2B5EF4-FFF2-40B4-BE49-F238E27FC236}">
                    <a16:creationId xmlns:a16="http://schemas.microsoft.com/office/drawing/2014/main" id="{B0E912E6-050D-4E28-83B2-686658EAA2BD}"/>
                  </a:ext>
                </a:extLst>
              </p:cNvPr>
              <p:cNvGrpSpPr/>
              <p:nvPr/>
            </p:nvGrpSpPr>
            <p:grpSpPr>
              <a:xfrm>
                <a:off x="7075482" y="569523"/>
                <a:ext cx="1112022" cy="1123950"/>
                <a:chOff x="1524000" y="628650"/>
                <a:chExt cx="1112022" cy="1123950"/>
              </a:xfrm>
            </p:grpSpPr>
            <p:pic>
              <p:nvPicPr>
                <p:cNvPr id="126" name="Picture 125">
                  <a:extLst>
                    <a:ext uri="{FF2B5EF4-FFF2-40B4-BE49-F238E27FC236}">
                      <a16:creationId xmlns:a16="http://schemas.microsoft.com/office/drawing/2014/main" id="{1A6937AD-462C-4AB3-ACFF-988953349A2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524000" y="628651"/>
                  <a:ext cx="552439" cy="552439"/>
                </a:xfrm>
                <a:prstGeom prst="rect">
                  <a:avLst/>
                </a:prstGeom>
              </p:spPr>
            </p:pic>
            <p:pic>
              <p:nvPicPr>
                <p:cNvPr id="127" name="Picture 126">
                  <a:extLst>
                    <a:ext uri="{FF2B5EF4-FFF2-40B4-BE49-F238E27FC236}">
                      <a16:creationId xmlns:a16="http://schemas.microsoft.com/office/drawing/2014/main" id="{FFB3E64C-66E7-4795-8798-7F772755F12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83583" y="628650"/>
                  <a:ext cx="552439" cy="552439"/>
                </a:xfrm>
                <a:prstGeom prst="rect">
                  <a:avLst/>
                </a:prstGeom>
              </p:spPr>
            </p:pic>
            <p:pic>
              <p:nvPicPr>
                <p:cNvPr id="128" name="Picture 127">
                  <a:extLst>
                    <a:ext uri="{FF2B5EF4-FFF2-40B4-BE49-F238E27FC236}">
                      <a16:creationId xmlns:a16="http://schemas.microsoft.com/office/drawing/2014/main" id="{60986481-EF4C-4FA7-8933-BD36FA0C1E6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524000" y="1200161"/>
                  <a:ext cx="552439" cy="552439"/>
                </a:xfrm>
                <a:prstGeom prst="rect">
                  <a:avLst/>
                </a:prstGeom>
              </p:spPr>
            </p:pic>
            <p:pic>
              <p:nvPicPr>
                <p:cNvPr id="129" name="Picture 128">
                  <a:extLst>
                    <a:ext uri="{FF2B5EF4-FFF2-40B4-BE49-F238E27FC236}">
                      <a16:creationId xmlns:a16="http://schemas.microsoft.com/office/drawing/2014/main" id="{6815953B-E825-48A3-B5A1-92659ED872B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83583" y="1200160"/>
                  <a:ext cx="552439" cy="552439"/>
                </a:xfrm>
                <a:prstGeom prst="rect">
                  <a:avLst/>
                </a:prstGeom>
              </p:spPr>
            </p:pic>
          </p:grpSp>
          <p:grpSp>
            <p:nvGrpSpPr>
              <p:cNvPr id="120" name="Group 119">
                <a:extLst>
                  <a:ext uri="{FF2B5EF4-FFF2-40B4-BE49-F238E27FC236}">
                    <a16:creationId xmlns:a16="http://schemas.microsoft.com/office/drawing/2014/main" id="{2509F107-8CD5-494E-B6C5-CA0089170C42}"/>
                  </a:ext>
                </a:extLst>
              </p:cNvPr>
              <p:cNvGrpSpPr/>
              <p:nvPr/>
            </p:nvGrpSpPr>
            <p:grpSpPr>
              <a:xfrm>
                <a:off x="9018618" y="626698"/>
                <a:ext cx="1066764" cy="1058020"/>
                <a:chOff x="2857500" y="685825"/>
                <a:chExt cx="1066764" cy="1058020"/>
              </a:xfrm>
            </p:grpSpPr>
            <p:pic>
              <p:nvPicPr>
                <p:cNvPr id="122" name="Picture 121">
                  <a:extLst>
                    <a:ext uri="{FF2B5EF4-FFF2-40B4-BE49-F238E27FC236}">
                      <a16:creationId xmlns:a16="http://schemas.microsoft.com/office/drawing/2014/main" id="{31DF99AE-416A-4F18-AADC-9AB3D1861CC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857500" y="685825"/>
                  <a:ext cx="495264" cy="495264"/>
                </a:xfrm>
                <a:prstGeom prst="rect">
                  <a:avLst/>
                </a:prstGeom>
              </p:spPr>
            </p:pic>
            <p:pic>
              <p:nvPicPr>
                <p:cNvPr id="123" name="Picture 122">
                  <a:extLst>
                    <a:ext uri="{FF2B5EF4-FFF2-40B4-BE49-F238E27FC236}">
                      <a16:creationId xmlns:a16="http://schemas.microsoft.com/office/drawing/2014/main" id="{8BFFF70C-8662-489F-9BAF-DAD5B0E5D02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429000" y="685825"/>
                  <a:ext cx="495264" cy="495264"/>
                </a:xfrm>
                <a:prstGeom prst="rect">
                  <a:avLst/>
                </a:prstGeom>
              </p:spPr>
            </p:pic>
            <p:pic>
              <p:nvPicPr>
                <p:cNvPr id="124" name="Picture 123">
                  <a:extLst>
                    <a:ext uri="{FF2B5EF4-FFF2-40B4-BE49-F238E27FC236}">
                      <a16:creationId xmlns:a16="http://schemas.microsoft.com/office/drawing/2014/main" id="{F30F5211-8C83-454F-B9B9-75B2E670005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857500" y="1248581"/>
                  <a:ext cx="495264" cy="495264"/>
                </a:xfrm>
                <a:prstGeom prst="rect">
                  <a:avLst/>
                </a:prstGeom>
              </p:spPr>
            </p:pic>
            <p:pic>
              <p:nvPicPr>
                <p:cNvPr id="125" name="Picture 124">
                  <a:extLst>
                    <a:ext uri="{FF2B5EF4-FFF2-40B4-BE49-F238E27FC236}">
                      <a16:creationId xmlns:a16="http://schemas.microsoft.com/office/drawing/2014/main" id="{18F48F95-8F80-43C1-A1AC-C7694B27C45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429000" y="1248581"/>
                  <a:ext cx="495264" cy="495264"/>
                </a:xfrm>
                <a:prstGeom prst="rect">
                  <a:avLst/>
                </a:prstGeom>
              </p:spPr>
            </p:pic>
          </p:grpSp>
          <p:sp>
            <p:nvSpPr>
              <p:cNvPr id="121" name="Equals 120">
                <a:extLst>
                  <a:ext uri="{FF2B5EF4-FFF2-40B4-BE49-F238E27FC236}">
                    <a16:creationId xmlns:a16="http://schemas.microsoft.com/office/drawing/2014/main" id="{834831D2-1EA1-41C7-BDBF-DF853C30339A}"/>
                  </a:ext>
                </a:extLst>
              </p:cNvPr>
              <p:cNvSpPr/>
              <p:nvPr/>
            </p:nvSpPr>
            <p:spPr>
              <a:xfrm>
                <a:off x="8294682" y="969573"/>
                <a:ext cx="609600" cy="332598"/>
              </a:xfrm>
              <a:prstGeom prst="mathEqual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04" name="Straight Connector 203">
              <a:extLst>
                <a:ext uri="{FF2B5EF4-FFF2-40B4-BE49-F238E27FC236}">
                  <a16:creationId xmlns:a16="http://schemas.microsoft.com/office/drawing/2014/main" id="{10CF61BD-826C-4FF0-AF4E-CFA1D67F56EE}"/>
                </a:ext>
              </a:extLst>
            </p:cNvPr>
            <p:cNvCxnSpPr/>
            <p:nvPr/>
          </p:nvCxnSpPr>
          <p:spPr>
            <a:xfrm>
              <a:off x="2019300" y="2552700"/>
              <a:ext cx="828188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Arrow: Down 25">
              <a:extLst>
                <a:ext uri="{FF2B5EF4-FFF2-40B4-BE49-F238E27FC236}">
                  <a16:creationId xmlns:a16="http://schemas.microsoft.com/office/drawing/2014/main" id="{E726BF0A-E095-4F65-A4F4-D61DC41362BC}"/>
                </a:ext>
              </a:extLst>
            </p:cNvPr>
            <p:cNvSpPr/>
            <p:nvPr/>
          </p:nvSpPr>
          <p:spPr>
            <a:xfrm rot="2583974">
              <a:off x="5030279" y="1894701"/>
              <a:ext cx="203427" cy="858638"/>
            </a:xfrm>
            <a:prstGeom prst="downArrow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Arrow: Down 225">
              <a:extLst>
                <a:ext uri="{FF2B5EF4-FFF2-40B4-BE49-F238E27FC236}">
                  <a16:creationId xmlns:a16="http://schemas.microsoft.com/office/drawing/2014/main" id="{09B71441-CF7C-48DF-9B6B-C8967FC8B72C}"/>
                </a:ext>
              </a:extLst>
            </p:cNvPr>
            <p:cNvSpPr/>
            <p:nvPr/>
          </p:nvSpPr>
          <p:spPr>
            <a:xfrm rot="19011539">
              <a:off x="6897921" y="1853907"/>
              <a:ext cx="203427" cy="858638"/>
            </a:xfrm>
            <a:prstGeom prst="downArrow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6" name="Group 235">
            <a:extLst>
              <a:ext uri="{FF2B5EF4-FFF2-40B4-BE49-F238E27FC236}">
                <a16:creationId xmlns:a16="http://schemas.microsoft.com/office/drawing/2014/main" id="{FBC2D8BF-D6B9-466F-B94F-30FB139F47DC}"/>
              </a:ext>
            </a:extLst>
          </p:cNvPr>
          <p:cNvGrpSpPr/>
          <p:nvPr/>
        </p:nvGrpSpPr>
        <p:grpSpPr>
          <a:xfrm>
            <a:off x="2439820" y="5357401"/>
            <a:ext cx="2388350" cy="707886"/>
            <a:chOff x="2439820" y="5357401"/>
            <a:chExt cx="2388350" cy="707886"/>
          </a:xfrm>
        </p:grpSpPr>
        <p:grpSp>
          <p:nvGrpSpPr>
            <p:cNvPr id="191" name="Group 190">
              <a:extLst>
                <a:ext uri="{FF2B5EF4-FFF2-40B4-BE49-F238E27FC236}">
                  <a16:creationId xmlns:a16="http://schemas.microsoft.com/office/drawing/2014/main" id="{8A918D14-C6FE-4122-B328-E02FA76E44C6}"/>
                </a:ext>
              </a:extLst>
            </p:cNvPr>
            <p:cNvGrpSpPr/>
            <p:nvPr/>
          </p:nvGrpSpPr>
          <p:grpSpPr>
            <a:xfrm>
              <a:off x="2439820" y="5490296"/>
              <a:ext cx="1078297" cy="456930"/>
              <a:chOff x="1140261" y="4533146"/>
              <a:chExt cx="1458416" cy="618007"/>
            </a:xfrm>
          </p:grpSpPr>
          <p:pic>
            <p:nvPicPr>
              <p:cNvPr id="202" name="Picture 2" descr="Image result for calculator emoji">
                <a:extLst>
                  <a:ext uri="{FF2B5EF4-FFF2-40B4-BE49-F238E27FC236}">
                    <a16:creationId xmlns:a16="http://schemas.microsoft.com/office/drawing/2014/main" id="{A2ED319D-1217-4945-9149-3BF2534A250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87566" y="4540042"/>
                <a:ext cx="611111" cy="61111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3" name="Picture 202">
                <a:extLst>
                  <a:ext uri="{FF2B5EF4-FFF2-40B4-BE49-F238E27FC236}">
                    <a16:creationId xmlns:a16="http://schemas.microsoft.com/office/drawing/2014/main" id="{3978642B-0D95-4FB5-9E54-0EE5AA399BA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140261" y="4533146"/>
                <a:ext cx="616466" cy="616466"/>
              </a:xfrm>
              <a:prstGeom prst="rect">
                <a:avLst/>
              </a:prstGeom>
            </p:spPr>
          </p:pic>
        </p:grpSp>
        <p:sp>
          <p:nvSpPr>
            <p:cNvPr id="227" name="Rectangle 226">
              <a:extLst>
                <a:ext uri="{FF2B5EF4-FFF2-40B4-BE49-F238E27FC236}">
                  <a16:creationId xmlns:a16="http://schemas.microsoft.com/office/drawing/2014/main" id="{5D5CB3EF-46D4-4E96-A6E4-E339A7F2F774}"/>
                </a:ext>
              </a:extLst>
            </p:cNvPr>
            <p:cNvSpPr/>
            <p:nvPr/>
          </p:nvSpPr>
          <p:spPr>
            <a:xfrm>
              <a:off x="4278019" y="5357401"/>
              <a:ext cx="550151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000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rPr>
                <a:t>…</a:t>
              </a:r>
            </a:p>
          </p:txBody>
        </p:sp>
      </p:grpSp>
      <p:grpSp>
        <p:nvGrpSpPr>
          <p:cNvPr id="237" name="Group 236">
            <a:extLst>
              <a:ext uri="{FF2B5EF4-FFF2-40B4-BE49-F238E27FC236}">
                <a16:creationId xmlns:a16="http://schemas.microsoft.com/office/drawing/2014/main" id="{D67E113D-EB68-4B0E-B3EF-424782CD427A}"/>
              </a:ext>
            </a:extLst>
          </p:cNvPr>
          <p:cNvGrpSpPr/>
          <p:nvPr/>
        </p:nvGrpSpPr>
        <p:grpSpPr>
          <a:xfrm>
            <a:off x="3128151" y="6239647"/>
            <a:ext cx="2002184" cy="617745"/>
            <a:chOff x="3128151" y="6239647"/>
            <a:chExt cx="2002184" cy="617745"/>
          </a:xfrm>
        </p:grpSpPr>
        <p:grpSp>
          <p:nvGrpSpPr>
            <p:cNvPr id="169" name="Group 168">
              <a:extLst>
                <a:ext uri="{FF2B5EF4-FFF2-40B4-BE49-F238E27FC236}">
                  <a16:creationId xmlns:a16="http://schemas.microsoft.com/office/drawing/2014/main" id="{9B97B187-4C57-46BD-A2B4-53254AED56FA}"/>
                </a:ext>
              </a:extLst>
            </p:cNvPr>
            <p:cNvGrpSpPr/>
            <p:nvPr/>
          </p:nvGrpSpPr>
          <p:grpSpPr>
            <a:xfrm>
              <a:off x="3128151" y="6369094"/>
              <a:ext cx="1359806" cy="488298"/>
              <a:chOff x="2071240" y="5721733"/>
              <a:chExt cx="1839162" cy="660433"/>
            </a:xfrm>
          </p:grpSpPr>
          <p:pic>
            <p:nvPicPr>
              <p:cNvPr id="170" name="Picture 169">
                <a:extLst>
                  <a:ext uri="{FF2B5EF4-FFF2-40B4-BE49-F238E27FC236}">
                    <a16:creationId xmlns:a16="http://schemas.microsoft.com/office/drawing/2014/main" id="{C211DF3C-1363-49C5-864E-B5D6177251A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71240" y="5748738"/>
                <a:ext cx="549274" cy="549274"/>
              </a:xfrm>
              <a:prstGeom prst="rect">
                <a:avLst/>
              </a:prstGeom>
            </p:spPr>
          </p:pic>
          <p:grpSp>
            <p:nvGrpSpPr>
              <p:cNvPr id="171" name="Group 170">
                <a:extLst>
                  <a:ext uri="{FF2B5EF4-FFF2-40B4-BE49-F238E27FC236}">
                    <a16:creationId xmlns:a16="http://schemas.microsoft.com/office/drawing/2014/main" id="{1FD38504-9D2F-4A61-B434-F86227370235}"/>
                  </a:ext>
                </a:extLst>
              </p:cNvPr>
              <p:cNvGrpSpPr/>
              <p:nvPr/>
            </p:nvGrpSpPr>
            <p:grpSpPr>
              <a:xfrm>
                <a:off x="2695903" y="5721733"/>
                <a:ext cx="422277" cy="334978"/>
                <a:chOff x="1790700" y="2617771"/>
                <a:chExt cx="422277" cy="334978"/>
              </a:xfrm>
            </p:grpSpPr>
            <p:pic>
              <p:nvPicPr>
                <p:cNvPr id="186" name="Picture 185">
                  <a:extLst>
                    <a:ext uri="{FF2B5EF4-FFF2-40B4-BE49-F238E27FC236}">
                      <a16:creationId xmlns:a16="http://schemas.microsoft.com/office/drawing/2014/main" id="{40F7F314-0BF0-4F9C-85E2-829764A5D73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790700" y="2617771"/>
                  <a:ext cx="190500" cy="190500"/>
                </a:xfrm>
                <a:prstGeom prst="rect">
                  <a:avLst/>
                </a:prstGeom>
              </p:spPr>
            </p:pic>
            <p:pic>
              <p:nvPicPr>
                <p:cNvPr id="187" name="Picture 186">
                  <a:extLst>
                    <a:ext uri="{FF2B5EF4-FFF2-40B4-BE49-F238E27FC236}">
                      <a16:creationId xmlns:a16="http://schemas.microsoft.com/office/drawing/2014/main" id="{17B7AC36-15C7-47EF-A058-62D4D33EB51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790700" y="2762249"/>
                  <a:ext cx="190500" cy="190500"/>
                </a:xfrm>
                <a:prstGeom prst="rect">
                  <a:avLst/>
                </a:prstGeom>
              </p:spPr>
            </p:pic>
            <p:pic>
              <p:nvPicPr>
                <p:cNvPr id="188" name="Picture 187">
                  <a:extLst>
                    <a:ext uri="{FF2B5EF4-FFF2-40B4-BE49-F238E27FC236}">
                      <a16:creationId xmlns:a16="http://schemas.microsoft.com/office/drawing/2014/main" id="{4DA9A6CA-16A6-43B3-ACAB-86B1ED6ABEE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22477" y="2617771"/>
                  <a:ext cx="190500" cy="190500"/>
                </a:xfrm>
                <a:prstGeom prst="rect">
                  <a:avLst/>
                </a:prstGeom>
              </p:spPr>
            </p:pic>
            <p:pic>
              <p:nvPicPr>
                <p:cNvPr id="189" name="Picture 188">
                  <a:extLst>
                    <a:ext uri="{FF2B5EF4-FFF2-40B4-BE49-F238E27FC236}">
                      <a16:creationId xmlns:a16="http://schemas.microsoft.com/office/drawing/2014/main" id="{9A4C6A2F-5C90-4817-BE33-0318FEA615B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22477" y="2762238"/>
                  <a:ext cx="190500" cy="190500"/>
                </a:xfrm>
                <a:prstGeom prst="rect">
                  <a:avLst/>
                </a:prstGeom>
              </p:spPr>
            </p:pic>
          </p:grpSp>
          <p:grpSp>
            <p:nvGrpSpPr>
              <p:cNvPr id="178" name="Group 177">
                <a:extLst>
                  <a:ext uri="{FF2B5EF4-FFF2-40B4-BE49-F238E27FC236}">
                    <a16:creationId xmlns:a16="http://schemas.microsoft.com/office/drawing/2014/main" id="{DF5F3D39-3902-4FC3-B9C7-208E725E5711}"/>
                  </a:ext>
                </a:extLst>
              </p:cNvPr>
              <p:cNvGrpSpPr/>
              <p:nvPr/>
            </p:nvGrpSpPr>
            <p:grpSpPr>
              <a:xfrm>
                <a:off x="2695903" y="6047188"/>
                <a:ext cx="422277" cy="334978"/>
                <a:chOff x="1790700" y="2617771"/>
                <a:chExt cx="422277" cy="334978"/>
              </a:xfrm>
            </p:grpSpPr>
            <p:pic>
              <p:nvPicPr>
                <p:cNvPr id="182" name="Picture 181">
                  <a:extLst>
                    <a:ext uri="{FF2B5EF4-FFF2-40B4-BE49-F238E27FC236}">
                      <a16:creationId xmlns:a16="http://schemas.microsoft.com/office/drawing/2014/main" id="{FB630362-0647-4D2A-96C3-1247812302E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790700" y="2617771"/>
                  <a:ext cx="190500" cy="190500"/>
                </a:xfrm>
                <a:prstGeom prst="rect">
                  <a:avLst/>
                </a:prstGeom>
              </p:spPr>
            </p:pic>
            <p:pic>
              <p:nvPicPr>
                <p:cNvPr id="183" name="Picture 182">
                  <a:extLst>
                    <a:ext uri="{FF2B5EF4-FFF2-40B4-BE49-F238E27FC236}">
                      <a16:creationId xmlns:a16="http://schemas.microsoft.com/office/drawing/2014/main" id="{7D2343B5-6BA5-4886-9BF5-EF9249AB6F1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790700" y="2762249"/>
                  <a:ext cx="190500" cy="190500"/>
                </a:xfrm>
                <a:prstGeom prst="rect">
                  <a:avLst/>
                </a:prstGeom>
              </p:spPr>
            </p:pic>
            <p:pic>
              <p:nvPicPr>
                <p:cNvPr id="184" name="Picture 183">
                  <a:extLst>
                    <a:ext uri="{FF2B5EF4-FFF2-40B4-BE49-F238E27FC236}">
                      <a16:creationId xmlns:a16="http://schemas.microsoft.com/office/drawing/2014/main" id="{09FF83D6-2F39-40ED-AF6A-7C448E58F1B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22477" y="2617771"/>
                  <a:ext cx="190500" cy="190500"/>
                </a:xfrm>
                <a:prstGeom prst="rect">
                  <a:avLst/>
                </a:prstGeom>
              </p:spPr>
            </p:pic>
            <p:pic>
              <p:nvPicPr>
                <p:cNvPr id="185" name="Picture 184">
                  <a:extLst>
                    <a:ext uri="{FF2B5EF4-FFF2-40B4-BE49-F238E27FC236}">
                      <a16:creationId xmlns:a16="http://schemas.microsoft.com/office/drawing/2014/main" id="{316342E2-1D2C-4948-8BE1-BF1B7FA6E1F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022477" y="2762238"/>
                  <a:ext cx="190500" cy="190500"/>
                </a:xfrm>
                <a:prstGeom prst="rect">
                  <a:avLst/>
                </a:prstGeom>
              </p:spPr>
            </p:pic>
          </p:grpSp>
          <p:sp>
            <p:nvSpPr>
              <p:cNvPr id="180" name="Equals 179">
                <a:extLst>
                  <a:ext uri="{FF2B5EF4-FFF2-40B4-BE49-F238E27FC236}">
                    <a16:creationId xmlns:a16="http://schemas.microsoft.com/office/drawing/2014/main" id="{CDF08289-04ED-4A61-95EB-2E20E0E68BE0}"/>
                  </a:ext>
                </a:extLst>
              </p:cNvPr>
              <p:cNvSpPr/>
              <p:nvPr/>
            </p:nvSpPr>
            <p:spPr>
              <a:xfrm>
                <a:off x="3300802" y="5849525"/>
                <a:ext cx="609600" cy="332598"/>
              </a:xfrm>
              <a:prstGeom prst="mathEqual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229" name="Picture 228">
              <a:extLst>
                <a:ext uri="{FF2B5EF4-FFF2-40B4-BE49-F238E27FC236}">
                  <a16:creationId xmlns:a16="http://schemas.microsoft.com/office/drawing/2014/main" id="{9A686AEF-7416-4B96-A1D1-DF7AC622A7C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16968" y="6239647"/>
              <a:ext cx="613367" cy="613367"/>
            </a:xfrm>
            <a:prstGeom prst="rect">
              <a:avLst/>
            </a:prstGeom>
          </p:spPr>
        </p:pic>
      </p:grpSp>
      <p:sp>
        <p:nvSpPr>
          <p:cNvPr id="238" name="TextBox 237">
            <a:extLst>
              <a:ext uri="{FF2B5EF4-FFF2-40B4-BE49-F238E27FC236}">
                <a16:creationId xmlns:a16="http://schemas.microsoft.com/office/drawing/2014/main" id="{CCEDBCAC-A336-4363-A5CD-74F3DECA94A6}"/>
              </a:ext>
            </a:extLst>
          </p:cNvPr>
          <p:cNvSpPr txBox="1"/>
          <p:nvPr/>
        </p:nvSpPr>
        <p:spPr>
          <a:xfrm>
            <a:off x="6251353" y="6155646"/>
            <a:ext cx="601459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300" b="1" i="1" dirty="0">
                <a:solidFill>
                  <a:srgbClr val="FF0000"/>
                </a:solidFill>
              </a:rPr>
              <a:t>Los grupos nos son comparables</a:t>
            </a:r>
          </a:p>
          <a:p>
            <a:r>
              <a:rPr lang="es-ES_tradnl" sz="2300" b="1" i="1" dirty="0">
                <a:solidFill>
                  <a:srgbClr val="FF0000"/>
                </a:solidFill>
              </a:rPr>
              <a:t>(autoselección)</a:t>
            </a:r>
            <a:endParaRPr lang="en-US" sz="23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650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7C4BA43-D258-406B-AA28-5B9A2DEDA3D3}"/>
              </a:ext>
            </a:extLst>
          </p:cNvPr>
          <p:cNvCxnSpPr/>
          <p:nvPr/>
        </p:nvCxnSpPr>
        <p:spPr>
          <a:xfrm>
            <a:off x="571500" y="2145112"/>
            <a:ext cx="11201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B1DB855-9550-430D-BD32-FBA1CD49E979}"/>
              </a:ext>
            </a:extLst>
          </p:cNvPr>
          <p:cNvCxnSpPr/>
          <p:nvPr/>
        </p:nvCxnSpPr>
        <p:spPr>
          <a:xfrm>
            <a:off x="571500" y="3097612"/>
            <a:ext cx="11201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6131D2-E166-4B3D-A79B-5B57DFB1FE4E}"/>
              </a:ext>
            </a:extLst>
          </p:cNvPr>
          <p:cNvCxnSpPr/>
          <p:nvPr/>
        </p:nvCxnSpPr>
        <p:spPr>
          <a:xfrm>
            <a:off x="571500" y="4545412"/>
            <a:ext cx="11201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92F24B3-2AB9-4BE1-A59C-B63083F2C010}"/>
              </a:ext>
            </a:extLst>
          </p:cNvPr>
          <p:cNvCxnSpPr>
            <a:cxnSpLocks/>
          </p:cNvCxnSpPr>
          <p:nvPr/>
        </p:nvCxnSpPr>
        <p:spPr>
          <a:xfrm>
            <a:off x="6096000" y="964012"/>
            <a:ext cx="0" cy="583881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A60F23D-A749-4AA9-B9F1-6D51B2B92759}"/>
              </a:ext>
            </a:extLst>
          </p:cNvPr>
          <p:cNvGrpSpPr/>
          <p:nvPr/>
        </p:nvGrpSpPr>
        <p:grpSpPr>
          <a:xfrm>
            <a:off x="1181100" y="2270096"/>
            <a:ext cx="1046940" cy="660433"/>
            <a:chOff x="1181100" y="1953784"/>
            <a:chExt cx="1046940" cy="660433"/>
          </a:xfrm>
        </p:grpSpPr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651C7EEC-2354-4323-B478-7BB27BDA05E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81100" y="1980789"/>
              <a:ext cx="549274" cy="549274"/>
            </a:xfrm>
            <a:prstGeom prst="rect">
              <a:avLst/>
            </a:prstGeom>
          </p:spPr>
        </p:pic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A588E925-5FE9-48FC-B0D3-824C9291EDEA}"/>
                </a:ext>
              </a:extLst>
            </p:cNvPr>
            <p:cNvGrpSpPr/>
            <p:nvPr/>
          </p:nvGrpSpPr>
          <p:grpSpPr>
            <a:xfrm>
              <a:off x="1805763" y="1953784"/>
              <a:ext cx="422277" cy="334978"/>
              <a:chOff x="1790700" y="2617771"/>
              <a:chExt cx="422277" cy="334978"/>
            </a:xfrm>
          </p:grpSpPr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7FFEEE05-17BB-4F09-8A99-5B942B75E6A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90700" y="2617771"/>
                <a:ext cx="190500" cy="190500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003F3132-8010-464C-92B4-D8D0A41C53E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90700" y="2762249"/>
                <a:ext cx="190500" cy="190500"/>
              </a:xfrm>
              <a:prstGeom prst="rect">
                <a:avLst/>
              </a:prstGeom>
            </p:spPr>
          </p:pic>
          <p:pic>
            <p:nvPicPr>
              <p:cNvPr id="31" name="Picture 30">
                <a:extLst>
                  <a:ext uri="{FF2B5EF4-FFF2-40B4-BE49-F238E27FC236}">
                    <a16:creationId xmlns:a16="http://schemas.microsoft.com/office/drawing/2014/main" id="{349B5FCC-FD0E-498F-A549-B2024859D73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22477" y="2617771"/>
                <a:ext cx="190500" cy="190500"/>
              </a:xfrm>
              <a:prstGeom prst="rect">
                <a:avLst/>
              </a:prstGeom>
            </p:spPr>
          </p:pic>
          <p:pic>
            <p:nvPicPr>
              <p:cNvPr id="32" name="Picture 31">
                <a:extLst>
                  <a:ext uri="{FF2B5EF4-FFF2-40B4-BE49-F238E27FC236}">
                    <a16:creationId xmlns:a16="http://schemas.microsoft.com/office/drawing/2014/main" id="{E4766622-3D27-484F-98DE-62216D12E1E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22477" y="2762238"/>
                <a:ext cx="190500" cy="190500"/>
              </a:xfrm>
              <a:prstGeom prst="rect">
                <a:avLst/>
              </a:prstGeom>
            </p:spPr>
          </p:pic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388C548B-41A7-4340-8F6D-9D3E54300B41}"/>
                </a:ext>
              </a:extLst>
            </p:cNvPr>
            <p:cNvGrpSpPr/>
            <p:nvPr/>
          </p:nvGrpSpPr>
          <p:grpSpPr>
            <a:xfrm>
              <a:off x="1805763" y="2279239"/>
              <a:ext cx="422277" cy="334978"/>
              <a:chOff x="1790700" y="2617771"/>
              <a:chExt cx="422277" cy="334978"/>
            </a:xfrm>
          </p:grpSpPr>
          <p:pic>
            <p:nvPicPr>
              <p:cNvPr id="40" name="Picture 39">
                <a:extLst>
                  <a:ext uri="{FF2B5EF4-FFF2-40B4-BE49-F238E27FC236}">
                    <a16:creationId xmlns:a16="http://schemas.microsoft.com/office/drawing/2014/main" id="{D5D9DE65-FC51-47E9-ADE6-27B50409217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90700" y="2617771"/>
                <a:ext cx="190500" cy="190500"/>
              </a:xfrm>
              <a:prstGeom prst="rect">
                <a:avLst/>
              </a:prstGeom>
            </p:spPr>
          </p:pic>
          <p:pic>
            <p:nvPicPr>
              <p:cNvPr id="41" name="Picture 40">
                <a:extLst>
                  <a:ext uri="{FF2B5EF4-FFF2-40B4-BE49-F238E27FC236}">
                    <a16:creationId xmlns:a16="http://schemas.microsoft.com/office/drawing/2014/main" id="{B903ADF2-BCC3-4BAB-8EC6-F0C87EC51D2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90700" y="2762249"/>
                <a:ext cx="190500" cy="190500"/>
              </a:xfrm>
              <a:prstGeom prst="rect">
                <a:avLst/>
              </a:prstGeom>
            </p:spPr>
          </p:pic>
          <p:pic>
            <p:nvPicPr>
              <p:cNvPr id="42" name="Picture 41">
                <a:extLst>
                  <a:ext uri="{FF2B5EF4-FFF2-40B4-BE49-F238E27FC236}">
                    <a16:creationId xmlns:a16="http://schemas.microsoft.com/office/drawing/2014/main" id="{504A07B1-D657-4400-87DD-C6F67931FC4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22477" y="2617771"/>
                <a:ext cx="190500" cy="190500"/>
              </a:xfrm>
              <a:prstGeom prst="rect">
                <a:avLst/>
              </a:prstGeom>
            </p:spPr>
          </p:pic>
          <p:pic>
            <p:nvPicPr>
              <p:cNvPr id="43" name="Picture 42">
                <a:extLst>
                  <a:ext uri="{FF2B5EF4-FFF2-40B4-BE49-F238E27FC236}">
                    <a16:creationId xmlns:a16="http://schemas.microsoft.com/office/drawing/2014/main" id="{76EF4FA7-9189-4339-BAB2-39952EECAE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22477" y="2762238"/>
                <a:ext cx="190500" cy="190500"/>
              </a:xfrm>
              <a:prstGeom prst="rect">
                <a:avLst/>
              </a:prstGeom>
            </p:spPr>
          </p:pic>
        </p:grpSp>
      </p:grp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CC2729CD-DC9A-4750-AF97-DC90B309B9AC}"/>
              </a:ext>
            </a:extLst>
          </p:cNvPr>
          <p:cNvCxnSpPr/>
          <p:nvPr/>
        </p:nvCxnSpPr>
        <p:spPr>
          <a:xfrm>
            <a:off x="571500" y="5778406"/>
            <a:ext cx="11201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021D1E9-B020-4A79-AF6A-5FD5143F8EB9}"/>
              </a:ext>
            </a:extLst>
          </p:cNvPr>
          <p:cNvGrpSpPr/>
          <p:nvPr/>
        </p:nvGrpSpPr>
        <p:grpSpPr>
          <a:xfrm>
            <a:off x="1181100" y="876300"/>
            <a:ext cx="8904282" cy="1133485"/>
            <a:chOff x="1181100" y="559988"/>
            <a:chExt cx="8904282" cy="1133485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0F9A61FE-C972-49E1-8B53-0DF4B59C7952}"/>
                </a:ext>
              </a:extLst>
            </p:cNvPr>
            <p:cNvGrpSpPr/>
            <p:nvPr/>
          </p:nvGrpSpPr>
          <p:grpSpPr>
            <a:xfrm>
              <a:off x="1181100" y="559988"/>
              <a:ext cx="1112022" cy="1123950"/>
              <a:chOff x="1524000" y="628650"/>
              <a:chExt cx="1112022" cy="1123950"/>
            </a:xfrm>
          </p:grpSpPr>
          <p:pic>
            <p:nvPicPr>
              <p:cNvPr id="13" name="Picture 12">
                <a:extLst>
                  <a:ext uri="{FF2B5EF4-FFF2-40B4-BE49-F238E27FC236}">
                    <a16:creationId xmlns:a16="http://schemas.microsoft.com/office/drawing/2014/main" id="{9602384E-C507-46C2-9532-CE20C845AE2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24000" y="628651"/>
                <a:ext cx="552439" cy="552439"/>
              </a:xfrm>
              <a:prstGeom prst="rect">
                <a:avLst/>
              </a:prstGeom>
            </p:spPr>
          </p:pic>
          <p:pic>
            <p:nvPicPr>
              <p:cNvPr id="14" name="Picture 13">
                <a:extLst>
                  <a:ext uri="{FF2B5EF4-FFF2-40B4-BE49-F238E27FC236}">
                    <a16:creationId xmlns:a16="http://schemas.microsoft.com/office/drawing/2014/main" id="{16038D15-57FB-4F36-8DDD-1C77F49A932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83583" y="628650"/>
                <a:ext cx="552439" cy="552439"/>
              </a:xfrm>
              <a:prstGeom prst="rect">
                <a:avLst/>
              </a:prstGeom>
            </p:spPr>
          </p:pic>
          <p:pic>
            <p:nvPicPr>
              <p:cNvPr id="15" name="Picture 14">
                <a:extLst>
                  <a:ext uri="{FF2B5EF4-FFF2-40B4-BE49-F238E27FC236}">
                    <a16:creationId xmlns:a16="http://schemas.microsoft.com/office/drawing/2014/main" id="{96ACD810-8447-48F3-9DE0-8A54994DE2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24000" y="1200161"/>
                <a:ext cx="552439" cy="552439"/>
              </a:xfrm>
              <a:prstGeom prst="rect">
                <a:avLst/>
              </a:prstGeom>
            </p:spPr>
          </p:pic>
          <p:pic>
            <p:nvPicPr>
              <p:cNvPr id="16" name="Picture 15">
                <a:extLst>
                  <a:ext uri="{FF2B5EF4-FFF2-40B4-BE49-F238E27FC236}">
                    <a16:creationId xmlns:a16="http://schemas.microsoft.com/office/drawing/2014/main" id="{98606525-5D54-4E8D-A5D0-124E51E4CD2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83583" y="1200160"/>
                <a:ext cx="552439" cy="552439"/>
              </a:xfrm>
              <a:prstGeom prst="rect">
                <a:avLst/>
              </a:prstGeom>
            </p:spPr>
          </p:pic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2F529965-C4D3-44C6-B4D0-5850D766A478}"/>
                </a:ext>
              </a:extLst>
            </p:cNvPr>
            <p:cNvGrpSpPr/>
            <p:nvPr/>
          </p:nvGrpSpPr>
          <p:grpSpPr>
            <a:xfrm>
              <a:off x="3124236" y="617163"/>
              <a:ext cx="1066764" cy="1058020"/>
              <a:chOff x="2857500" y="685825"/>
              <a:chExt cx="1066764" cy="1058020"/>
            </a:xfrm>
          </p:grpSpPr>
          <p:pic>
            <p:nvPicPr>
              <p:cNvPr id="19" name="Picture 18">
                <a:extLst>
                  <a:ext uri="{FF2B5EF4-FFF2-40B4-BE49-F238E27FC236}">
                    <a16:creationId xmlns:a16="http://schemas.microsoft.com/office/drawing/2014/main" id="{B21EAECD-2C62-4F6A-A130-4CFF5642DB4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57500" y="685825"/>
                <a:ext cx="495264" cy="495264"/>
              </a:xfrm>
              <a:prstGeom prst="rect">
                <a:avLst/>
              </a:prstGeom>
            </p:spPr>
          </p:pic>
          <p:pic>
            <p:nvPicPr>
              <p:cNvPr id="20" name="Picture 19">
                <a:extLst>
                  <a:ext uri="{FF2B5EF4-FFF2-40B4-BE49-F238E27FC236}">
                    <a16:creationId xmlns:a16="http://schemas.microsoft.com/office/drawing/2014/main" id="{15BA80CF-3362-4ED0-B866-F248E9DD880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29000" y="685825"/>
                <a:ext cx="495264" cy="495264"/>
              </a:xfrm>
              <a:prstGeom prst="rect">
                <a:avLst/>
              </a:prstGeom>
            </p:spPr>
          </p:pic>
          <p:pic>
            <p:nvPicPr>
              <p:cNvPr id="21" name="Picture 20">
                <a:extLst>
                  <a:ext uri="{FF2B5EF4-FFF2-40B4-BE49-F238E27FC236}">
                    <a16:creationId xmlns:a16="http://schemas.microsoft.com/office/drawing/2014/main" id="{C38C6E74-2375-4D72-979E-7BC11FD3085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57500" y="1248581"/>
                <a:ext cx="495264" cy="495264"/>
              </a:xfrm>
              <a:prstGeom prst="rect">
                <a:avLst/>
              </a:prstGeom>
            </p:spPr>
          </p:pic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A8E9979F-C649-47BB-BBCC-26E08B67469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29000" y="1248581"/>
                <a:ext cx="495264" cy="495264"/>
              </a:xfrm>
              <a:prstGeom prst="rect">
                <a:avLst/>
              </a:prstGeom>
            </p:spPr>
          </p:pic>
        </p:grpSp>
        <p:sp>
          <p:nvSpPr>
            <p:cNvPr id="24" name="Equals 23">
              <a:extLst>
                <a:ext uri="{FF2B5EF4-FFF2-40B4-BE49-F238E27FC236}">
                  <a16:creationId xmlns:a16="http://schemas.microsoft.com/office/drawing/2014/main" id="{050CC94F-4D29-41A9-B737-87E02C781DF1}"/>
                </a:ext>
              </a:extLst>
            </p:cNvPr>
            <p:cNvSpPr/>
            <p:nvPr/>
          </p:nvSpPr>
          <p:spPr>
            <a:xfrm>
              <a:off x="2400300" y="960038"/>
              <a:ext cx="609600" cy="332598"/>
            </a:xfrm>
            <a:prstGeom prst="mathEqual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2D80173A-9BF7-4CE3-A558-BCF53525A152}"/>
                </a:ext>
              </a:extLst>
            </p:cNvPr>
            <p:cNvGrpSpPr/>
            <p:nvPr/>
          </p:nvGrpSpPr>
          <p:grpSpPr>
            <a:xfrm>
              <a:off x="7075482" y="569523"/>
              <a:ext cx="1112022" cy="1123950"/>
              <a:chOff x="1524000" y="628650"/>
              <a:chExt cx="1112022" cy="1123950"/>
            </a:xfrm>
          </p:grpSpPr>
          <p:pic>
            <p:nvPicPr>
              <p:cNvPr id="105" name="Picture 104">
                <a:extLst>
                  <a:ext uri="{FF2B5EF4-FFF2-40B4-BE49-F238E27FC236}">
                    <a16:creationId xmlns:a16="http://schemas.microsoft.com/office/drawing/2014/main" id="{BDDAD251-3A53-4E01-809B-9C2B31E0AE7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24000" y="628651"/>
                <a:ext cx="552439" cy="552439"/>
              </a:xfrm>
              <a:prstGeom prst="rect">
                <a:avLst/>
              </a:prstGeom>
            </p:spPr>
          </p:pic>
          <p:pic>
            <p:nvPicPr>
              <p:cNvPr id="106" name="Picture 105">
                <a:extLst>
                  <a:ext uri="{FF2B5EF4-FFF2-40B4-BE49-F238E27FC236}">
                    <a16:creationId xmlns:a16="http://schemas.microsoft.com/office/drawing/2014/main" id="{0FC08228-5DC1-4084-9FBB-4EFC76F90C1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83583" y="628650"/>
                <a:ext cx="552439" cy="552439"/>
              </a:xfrm>
              <a:prstGeom prst="rect">
                <a:avLst/>
              </a:prstGeom>
            </p:spPr>
          </p:pic>
          <p:pic>
            <p:nvPicPr>
              <p:cNvPr id="107" name="Picture 106">
                <a:extLst>
                  <a:ext uri="{FF2B5EF4-FFF2-40B4-BE49-F238E27FC236}">
                    <a16:creationId xmlns:a16="http://schemas.microsoft.com/office/drawing/2014/main" id="{D4AC50F3-8069-4EF8-8EB9-42E42D73719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24000" y="1200161"/>
                <a:ext cx="552439" cy="552439"/>
              </a:xfrm>
              <a:prstGeom prst="rect">
                <a:avLst/>
              </a:prstGeom>
            </p:spPr>
          </p:pic>
          <p:pic>
            <p:nvPicPr>
              <p:cNvPr id="108" name="Picture 107">
                <a:extLst>
                  <a:ext uri="{FF2B5EF4-FFF2-40B4-BE49-F238E27FC236}">
                    <a16:creationId xmlns:a16="http://schemas.microsoft.com/office/drawing/2014/main" id="{C1A77350-1322-46C1-A525-ECBF663D110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83583" y="1200160"/>
                <a:ext cx="552439" cy="552439"/>
              </a:xfrm>
              <a:prstGeom prst="rect">
                <a:avLst/>
              </a:prstGeom>
            </p:spPr>
          </p:pic>
        </p:grpSp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6A35C4CF-9629-47C1-B277-23769F1D8F91}"/>
                </a:ext>
              </a:extLst>
            </p:cNvPr>
            <p:cNvGrpSpPr/>
            <p:nvPr/>
          </p:nvGrpSpPr>
          <p:grpSpPr>
            <a:xfrm>
              <a:off x="9018618" y="626698"/>
              <a:ext cx="1066764" cy="1058020"/>
              <a:chOff x="2857500" y="685825"/>
              <a:chExt cx="1066764" cy="1058020"/>
            </a:xfrm>
          </p:grpSpPr>
          <p:pic>
            <p:nvPicPr>
              <p:cNvPr id="110" name="Picture 109">
                <a:extLst>
                  <a:ext uri="{FF2B5EF4-FFF2-40B4-BE49-F238E27FC236}">
                    <a16:creationId xmlns:a16="http://schemas.microsoft.com/office/drawing/2014/main" id="{C1D1E5A0-AD87-437D-B903-453FD543B9A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57500" y="685825"/>
                <a:ext cx="495264" cy="495264"/>
              </a:xfrm>
              <a:prstGeom prst="rect">
                <a:avLst/>
              </a:prstGeom>
            </p:spPr>
          </p:pic>
          <p:pic>
            <p:nvPicPr>
              <p:cNvPr id="111" name="Picture 110">
                <a:extLst>
                  <a:ext uri="{FF2B5EF4-FFF2-40B4-BE49-F238E27FC236}">
                    <a16:creationId xmlns:a16="http://schemas.microsoft.com/office/drawing/2014/main" id="{99591361-8070-4630-8C0D-10635E78730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29000" y="685825"/>
                <a:ext cx="495264" cy="495264"/>
              </a:xfrm>
              <a:prstGeom prst="rect">
                <a:avLst/>
              </a:prstGeom>
            </p:spPr>
          </p:pic>
          <p:pic>
            <p:nvPicPr>
              <p:cNvPr id="112" name="Picture 111">
                <a:extLst>
                  <a:ext uri="{FF2B5EF4-FFF2-40B4-BE49-F238E27FC236}">
                    <a16:creationId xmlns:a16="http://schemas.microsoft.com/office/drawing/2014/main" id="{D40C2D29-60B4-4575-A569-3E4B8C39727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57500" y="1248581"/>
                <a:ext cx="495264" cy="495264"/>
              </a:xfrm>
              <a:prstGeom prst="rect">
                <a:avLst/>
              </a:prstGeom>
            </p:spPr>
          </p:pic>
          <p:pic>
            <p:nvPicPr>
              <p:cNvPr id="113" name="Picture 112">
                <a:extLst>
                  <a:ext uri="{FF2B5EF4-FFF2-40B4-BE49-F238E27FC236}">
                    <a16:creationId xmlns:a16="http://schemas.microsoft.com/office/drawing/2014/main" id="{E4EF4907-CD88-459B-8713-8C7E60C2BD4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29000" y="1248581"/>
                <a:ext cx="495264" cy="495264"/>
              </a:xfrm>
              <a:prstGeom prst="rect">
                <a:avLst/>
              </a:prstGeom>
            </p:spPr>
          </p:pic>
        </p:grpSp>
        <p:sp>
          <p:nvSpPr>
            <p:cNvPr id="114" name="Equals 113">
              <a:extLst>
                <a:ext uri="{FF2B5EF4-FFF2-40B4-BE49-F238E27FC236}">
                  <a16:creationId xmlns:a16="http://schemas.microsoft.com/office/drawing/2014/main" id="{9436ED2F-F00F-4A84-AF30-5E2DD4B437D8}"/>
                </a:ext>
              </a:extLst>
            </p:cNvPr>
            <p:cNvSpPr/>
            <p:nvPr/>
          </p:nvSpPr>
          <p:spPr>
            <a:xfrm>
              <a:off x="8294682" y="969573"/>
              <a:ext cx="609600" cy="332598"/>
            </a:xfrm>
            <a:prstGeom prst="mathEqual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7647D9D5-4DF6-46FF-9474-2E1D18AB8148}"/>
              </a:ext>
            </a:extLst>
          </p:cNvPr>
          <p:cNvGrpSpPr/>
          <p:nvPr/>
        </p:nvGrpSpPr>
        <p:grpSpPr>
          <a:xfrm>
            <a:off x="1116018" y="3232568"/>
            <a:ext cx="10123482" cy="1182782"/>
            <a:chOff x="1116018" y="2916256"/>
            <a:chExt cx="10123482" cy="1182782"/>
          </a:xfrm>
        </p:grpSpPr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072C7D18-443C-48FB-A331-38718D1796E8}"/>
                </a:ext>
              </a:extLst>
            </p:cNvPr>
            <p:cNvGrpSpPr/>
            <p:nvPr/>
          </p:nvGrpSpPr>
          <p:grpSpPr>
            <a:xfrm>
              <a:off x="1116018" y="2916256"/>
              <a:ext cx="1112022" cy="1173247"/>
              <a:chOff x="1524000" y="628650"/>
              <a:chExt cx="1112022" cy="1123950"/>
            </a:xfrm>
          </p:grpSpPr>
          <p:pic>
            <p:nvPicPr>
              <p:cNvPr id="45" name="Picture 44">
                <a:extLst>
                  <a:ext uri="{FF2B5EF4-FFF2-40B4-BE49-F238E27FC236}">
                    <a16:creationId xmlns:a16="http://schemas.microsoft.com/office/drawing/2014/main" id="{34B9E0E2-8300-446F-9245-F371CD11C7B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24000" y="628651"/>
                <a:ext cx="552439" cy="552439"/>
              </a:xfrm>
              <a:prstGeom prst="rect">
                <a:avLst/>
              </a:prstGeom>
            </p:spPr>
          </p:pic>
          <p:pic>
            <p:nvPicPr>
              <p:cNvPr id="46" name="Picture 45">
                <a:extLst>
                  <a:ext uri="{FF2B5EF4-FFF2-40B4-BE49-F238E27FC236}">
                    <a16:creationId xmlns:a16="http://schemas.microsoft.com/office/drawing/2014/main" id="{E7CBFC3A-37E4-4149-B533-77A55D2558F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83583" y="628650"/>
                <a:ext cx="552439" cy="552439"/>
              </a:xfrm>
              <a:prstGeom prst="rect">
                <a:avLst/>
              </a:prstGeom>
            </p:spPr>
          </p:pic>
          <p:pic>
            <p:nvPicPr>
              <p:cNvPr id="47" name="Picture 46">
                <a:extLst>
                  <a:ext uri="{FF2B5EF4-FFF2-40B4-BE49-F238E27FC236}">
                    <a16:creationId xmlns:a16="http://schemas.microsoft.com/office/drawing/2014/main" id="{CF5DD079-481C-47AC-8C9F-BC8CC185845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24000" y="1200161"/>
                <a:ext cx="552439" cy="552439"/>
              </a:xfrm>
              <a:prstGeom prst="rect">
                <a:avLst/>
              </a:prstGeom>
            </p:spPr>
          </p:pic>
          <p:pic>
            <p:nvPicPr>
              <p:cNvPr id="48" name="Picture 47">
                <a:extLst>
                  <a:ext uri="{FF2B5EF4-FFF2-40B4-BE49-F238E27FC236}">
                    <a16:creationId xmlns:a16="http://schemas.microsoft.com/office/drawing/2014/main" id="{3B0038BF-7665-43AB-A266-3291B4223D9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83583" y="1200160"/>
                <a:ext cx="552439" cy="552439"/>
              </a:xfrm>
              <a:prstGeom prst="rect">
                <a:avLst/>
              </a:prstGeom>
            </p:spPr>
          </p:pic>
        </p:grp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DFE6C617-ADDD-4EB4-A0C5-012FF032B0EE}"/>
                </a:ext>
              </a:extLst>
            </p:cNvPr>
            <p:cNvGrpSpPr/>
            <p:nvPr/>
          </p:nvGrpSpPr>
          <p:grpSpPr>
            <a:xfrm>
              <a:off x="3059154" y="2973431"/>
              <a:ext cx="1066764" cy="1104425"/>
              <a:chOff x="2857500" y="685825"/>
              <a:chExt cx="1066764" cy="1058020"/>
            </a:xfrm>
          </p:grpSpPr>
          <p:pic>
            <p:nvPicPr>
              <p:cNvPr id="50" name="Picture 49">
                <a:extLst>
                  <a:ext uri="{FF2B5EF4-FFF2-40B4-BE49-F238E27FC236}">
                    <a16:creationId xmlns:a16="http://schemas.microsoft.com/office/drawing/2014/main" id="{EA43B718-C3CA-47F1-A0CD-AF1330E9E1B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57500" y="685825"/>
                <a:ext cx="495264" cy="495264"/>
              </a:xfrm>
              <a:prstGeom prst="rect">
                <a:avLst/>
              </a:prstGeom>
            </p:spPr>
          </p:pic>
          <p:pic>
            <p:nvPicPr>
              <p:cNvPr id="51" name="Picture 50">
                <a:extLst>
                  <a:ext uri="{FF2B5EF4-FFF2-40B4-BE49-F238E27FC236}">
                    <a16:creationId xmlns:a16="http://schemas.microsoft.com/office/drawing/2014/main" id="{B993536D-BA7C-4604-A820-8F69271DFAF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29000" y="685825"/>
                <a:ext cx="495264" cy="495264"/>
              </a:xfrm>
              <a:prstGeom prst="rect">
                <a:avLst/>
              </a:prstGeom>
            </p:spPr>
          </p:pic>
          <p:pic>
            <p:nvPicPr>
              <p:cNvPr id="52" name="Picture 51">
                <a:extLst>
                  <a:ext uri="{FF2B5EF4-FFF2-40B4-BE49-F238E27FC236}">
                    <a16:creationId xmlns:a16="http://schemas.microsoft.com/office/drawing/2014/main" id="{8FE1FA57-D464-4102-946F-74D9F0F6FAF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57500" y="1248581"/>
                <a:ext cx="495264" cy="495264"/>
              </a:xfrm>
              <a:prstGeom prst="rect">
                <a:avLst/>
              </a:prstGeom>
            </p:spPr>
          </p:pic>
          <p:pic>
            <p:nvPicPr>
              <p:cNvPr id="53" name="Picture 52">
                <a:extLst>
                  <a:ext uri="{FF2B5EF4-FFF2-40B4-BE49-F238E27FC236}">
                    <a16:creationId xmlns:a16="http://schemas.microsoft.com/office/drawing/2014/main" id="{1A01A93A-9950-40EE-9139-D2141B8270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29000" y="1248581"/>
                <a:ext cx="495264" cy="495264"/>
              </a:xfrm>
              <a:prstGeom prst="rect">
                <a:avLst/>
              </a:prstGeom>
            </p:spPr>
          </p:pic>
        </p:grpSp>
        <p:sp>
          <p:nvSpPr>
            <p:cNvPr id="54" name="Equals 53">
              <a:extLst>
                <a:ext uri="{FF2B5EF4-FFF2-40B4-BE49-F238E27FC236}">
                  <a16:creationId xmlns:a16="http://schemas.microsoft.com/office/drawing/2014/main" id="{780C2808-457B-43FB-B620-F3A768A22820}"/>
                </a:ext>
              </a:extLst>
            </p:cNvPr>
            <p:cNvSpPr/>
            <p:nvPr/>
          </p:nvSpPr>
          <p:spPr>
            <a:xfrm>
              <a:off x="2335218" y="3316307"/>
              <a:ext cx="609600" cy="347186"/>
            </a:xfrm>
            <a:prstGeom prst="mathEqual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9B45A023-FC0B-4B61-92D7-C85F72BB9492}"/>
                </a:ext>
              </a:extLst>
            </p:cNvPr>
            <p:cNvGrpSpPr/>
            <p:nvPr/>
          </p:nvGrpSpPr>
          <p:grpSpPr>
            <a:xfrm>
              <a:off x="4278354" y="2973406"/>
              <a:ext cx="1066764" cy="1104425"/>
              <a:chOff x="2857500" y="685825"/>
              <a:chExt cx="1066764" cy="1058020"/>
            </a:xfrm>
          </p:grpSpPr>
          <p:pic>
            <p:nvPicPr>
              <p:cNvPr id="56" name="Picture 55">
                <a:extLst>
                  <a:ext uri="{FF2B5EF4-FFF2-40B4-BE49-F238E27FC236}">
                    <a16:creationId xmlns:a16="http://schemas.microsoft.com/office/drawing/2014/main" id="{BE2A8C69-189E-4950-8FD8-61D31CB45FC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57500" y="685825"/>
                <a:ext cx="495264" cy="495264"/>
              </a:xfrm>
              <a:prstGeom prst="rect">
                <a:avLst/>
              </a:prstGeom>
            </p:spPr>
          </p:pic>
          <p:pic>
            <p:nvPicPr>
              <p:cNvPr id="57" name="Picture 56">
                <a:extLst>
                  <a:ext uri="{FF2B5EF4-FFF2-40B4-BE49-F238E27FC236}">
                    <a16:creationId xmlns:a16="http://schemas.microsoft.com/office/drawing/2014/main" id="{6995DD67-23BB-42FA-BBAE-0F8D0CA5016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29000" y="685825"/>
                <a:ext cx="495264" cy="495264"/>
              </a:xfrm>
              <a:prstGeom prst="rect">
                <a:avLst/>
              </a:prstGeom>
            </p:spPr>
          </p:pic>
          <p:pic>
            <p:nvPicPr>
              <p:cNvPr id="58" name="Picture 57">
                <a:extLst>
                  <a:ext uri="{FF2B5EF4-FFF2-40B4-BE49-F238E27FC236}">
                    <a16:creationId xmlns:a16="http://schemas.microsoft.com/office/drawing/2014/main" id="{57B20E38-42B7-4EB4-896A-03FA1A1A935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57500" y="1248581"/>
                <a:ext cx="495264" cy="495264"/>
              </a:xfrm>
              <a:prstGeom prst="rect">
                <a:avLst/>
              </a:prstGeom>
            </p:spPr>
          </p:pic>
          <p:pic>
            <p:nvPicPr>
              <p:cNvPr id="59" name="Picture 58">
                <a:extLst>
                  <a:ext uri="{FF2B5EF4-FFF2-40B4-BE49-F238E27FC236}">
                    <a16:creationId xmlns:a16="http://schemas.microsoft.com/office/drawing/2014/main" id="{F59474D9-1FEB-4E45-96C9-DF22E8D746F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29000" y="1248581"/>
                <a:ext cx="495264" cy="495264"/>
              </a:xfrm>
              <a:prstGeom prst="rect">
                <a:avLst/>
              </a:prstGeom>
            </p:spPr>
          </p:pic>
        </p:grp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CADA76BF-D21B-42F0-A20A-4324926AB3E8}"/>
                </a:ext>
              </a:extLst>
            </p:cNvPr>
            <p:cNvGrpSpPr/>
            <p:nvPr/>
          </p:nvGrpSpPr>
          <p:grpSpPr>
            <a:xfrm>
              <a:off x="7010400" y="2925791"/>
              <a:ext cx="1112022" cy="1173247"/>
              <a:chOff x="1524000" y="628650"/>
              <a:chExt cx="1112022" cy="1123950"/>
            </a:xfrm>
          </p:grpSpPr>
          <p:pic>
            <p:nvPicPr>
              <p:cNvPr id="127" name="Picture 126">
                <a:extLst>
                  <a:ext uri="{FF2B5EF4-FFF2-40B4-BE49-F238E27FC236}">
                    <a16:creationId xmlns:a16="http://schemas.microsoft.com/office/drawing/2014/main" id="{563A052F-1073-4D7F-A5FD-E21664234A2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24000" y="628651"/>
                <a:ext cx="552439" cy="552439"/>
              </a:xfrm>
              <a:prstGeom prst="rect">
                <a:avLst/>
              </a:prstGeom>
            </p:spPr>
          </p:pic>
          <p:pic>
            <p:nvPicPr>
              <p:cNvPr id="128" name="Picture 127">
                <a:extLst>
                  <a:ext uri="{FF2B5EF4-FFF2-40B4-BE49-F238E27FC236}">
                    <a16:creationId xmlns:a16="http://schemas.microsoft.com/office/drawing/2014/main" id="{190FDBD4-E072-4771-8557-FFC0A794944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83583" y="628650"/>
                <a:ext cx="552439" cy="552439"/>
              </a:xfrm>
              <a:prstGeom prst="rect">
                <a:avLst/>
              </a:prstGeom>
            </p:spPr>
          </p:pic>
          <p:pic>
            <p:nvPicPr>
              <p:cNvPr id="129" name="Picture 128">
                <a:extLst>
                  <a:ext uri="{FF2B5EF4-FFF2-40B4-BE49-F238E27FC236}">
                    <a16:creationId xmlns:a16="http://schemas.microsoft.com/office/drawing/2014/main" id="{FAB39F57-8D9D-4ACC-A7D9-7FD2BAD5626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24000" y="1200161"/>
                <a:ext cx="552439" cy="552439"/>
              </a:xfrm>
              <a:prstGeom prst="rect">
                <a:avLst/>
              </a:prstGeom>
            </p:spPr>
          </p:pic>
          <p:pic>
            <p:nvPicPr>
              <p:cNvPr id="130" name="Picture 129">
                <a:extLst>
                  <a:ext uri="{FF2B5EF4-FFF2-40B4-BE49-F238E27FC236}">
                    <a16:creationId xmlns:a16="http://schemas.microsoft.com/office/drawing/2014/main" id="{DE20F2ED-3BFA-47B1-AC6F-2ED7051E28C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83583" y="1200160"/>
                <a:ext cx="552439" cy="552439"/>
              </a:xfrm>
              <a:prstGeom prst="rect">
                <a:avLst/>
              </a:prstGeom>
            </p:spPr>
          </p:pic>
        </p:grpSp>
        <p:grpSp>
          <p:nvGrpSpPr>
            <p:cNvPr id="131" name="Group 130">
              <a:extLst>
                <a:ext uri="{FF2B5EF4-FFF2-40B4-BE49-F238E27FC236}">
                  <a16:creationId xmlns:a16="http://schemas.microsoft.com/office/drawing/2014/main" id="{438C0350-3F83-422E-ABD2-2863A43B23DA}"/>
                </a:ext>
              </a:extLst>
            </p:cNvPr>
            <p:cNvGrpSpPr/>
            <p:nvPr/>
          </p:nvGrpSpPr>
          <p:grpSpPr>
            <a:xfrm>
              <a:off x="8953536" y="2982966"/>
              <a:ext cx="1066764" cy="1104425"/>
              <a:chOff x="2857500" y="685825"/>
              <a:chExt cx="1066764" cy="1058020"/>
            </a:xfrm>
          </p:grpSpPr>
          <p:pic>
            <p:nvPicPr>
              <p:cNvPr id="132" name="Picture 131">
                <a:extLst>
                  <a:ext uri="{FF2B5EF4-FFF2-40B4-BE49-F238E27FC236}">
                    <a16:creationId xmlns:a16="http://schemas.microsoft.com/office/drawing/2014/main" id="{A99F7631-6B6F-4C2B-81E2-24005AF179D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57500" y="685825"/>
                <a:ext cx="495264" cy="495264"/>
              </a:xfrm>
              <a:prstGeom prst="rect">
                <a:avLst/>
              </a:prstGeom>
            </p:spPr>
          </p:pic>
          <p:pic>
            <p:nvPicPr>
              <p:cNvPr id="133" name="Picture 132">
                <a:extLst>
                  <a:ext uri="{FF2B5EF4-FFF2-40B4-BE49-F238E27FC236}">
                    <a16:creationId xmlns:a16="http://schemas.microsoft.com/office/drawing/2014/main" id="{C2BDDDCA-B2BF-4A78-982B-8FA3B710863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29000" y="685825"/>
                <a:ext cx="495264" cy="495264"/>
              </a:xfrm>
              <a:prstGeom prst="rect">
                <a:avLst/>
              </a:prstGeom>
            </p:spPr>
          </p:pic>
          <p:pic>
            <p:nvPicPr>
              <p:cNvPr id="134" name="Picture 133">
                <a:extLst>
                  <a:ext uri="{FF2B5EF4-FFF2-40B4-BE49-F238E27FC236}">
                    <a16:creationId xmlns:a16="http://schemas.microsoft.com/office/drawing/2014/main" id="{76D7873B-E7EB-4C2A-B35F-1EEFE0C1852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57500" y="1248581"/>
                <a:ext cx="495264" cy="495264"/>
              </a:xfrm>
              <a:prstGeom prst="rect">
                <a:avLst/>
              </a:prstGeom>
            </p:spPr>
          </p:pic>
          <p:pic>
            <p:nvPicPr>
              <p:cNvPr id="135" name="Picture 134">
                <a:extLst>
                  <a:ext uri="{FF2B5EF4-FFF2-40B4-BE49-F238E27FC236}">
                    <a16:creationId xmlns:a16="http://schemas.microsoft.com/office/drawing/2014/main" id="{E7BE205A-9380-4202-86C2-CE23FD35F36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29000" y="1248581"/>
                <a:ext cx="495264" cy="495264"/>
              </a:xfrm>
              <a:prstGeom prst="rect">
                <a:avLst/>
              </a:prstGeom>
            </p:spPr>
          </p:pic>
        </p:grpSp>
        <p:sp>
          <p:nvSpPr>
            <p:cNvPr id="136" name="Equals 135">
              <a:extLst>
                <a:ext uri="{FF2B5EF4-FFF2-40B4-BE49-F238E27FC236}">
                  <a16:creationId xmlns:a16="http://schemas.microsoft.com/office/drawing/2014/main" id="{FE9CE987-DDB5-4AE1-9AB9-1127D2548506}"/>
                </a:ext>
              </a:extLst>
            </p:cNvPr>
            <p:cNvSpPr/>
            <p:nvPr/>
          </p:nvSpPr>
          <p:spPr>
            <a:xfrm>
              <a:off x="8229600" y="3325842"/>
              <a:ext cx="609600" cy="347186"/>
            </a:xfrm>
            <a:prstGeom prst="mathEqual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138" name="Picture 137">
              <a:extLst>
                <a:ext uri="{FF2B5EF4-FFF2-40B4-BE49-F238E27FC236}">
                  <a16:creationId xmlns:a16="http://schemas.microsoft.com/office/drawing/2014/main" id="{3B698228-03CD-43C8-B9B3-7DC0FF5B220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72736" y="2982941"/>
              <a:ext cx="495264" cy="516986"/>
            </a:xfrm>
            <a:prstGeom prst="rect">
              <a:avLst/>
            </a:prstGeom>
          </p:spPr>
        </p:pic>
        <p:pic>
          <p:nvPicPr>
            <p:cNvPr id="140" name="Picture 139">
              <a:extLst>
                <a:ext uri="{FF2B5EF4-FFF2-40B4-BE49-F238E27FC236}">
                  <a16:creationId xmlns:a16="http://schemas.microsoft.com/office/drawing/2014/main" id="{0F490312-4E06-4D4A-AEE6-9666948ED5F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72736" y="3570380"/>
              <a:ext cx="495264" cy="516986"/>
            </a:xfrm>
            <a:prstGeom prst="rect">
              <a:avLst/>
            </a:prstGeom>
          </p:spPr>
        </p:pic>
        <p:pic>
          <p:nvPicPr>
            <p:cNvPr id="141" name="Picture 140">
              <a:extLst>
                <a:ext uri="{FF2B5EF4-FFF2-40B4-BE49-F238E27FC236}">
                  <a16:creationId xmlns:a16="http://schemas.microsoft.com/office/drawing/2014/main" id="{11A24512-A0D0-4519-B484-F4739E974FC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44236" y="3570380"/>
              <a:ext cx="495264" cy="516986"/>
            </a:xfrm>
            <a:prstGeom prst="rect">
              <a:avLst/>
            </a:prstGeom>
          </p:spPr>
        </p:pic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9740A7AC-4F38-4A01-9EDB-0B97BC21E7EF}"/>
              </a:ext>
            </a:extLst>
          </p:cNvPr>
          <p:cNvGrpSpPr/>
          <p:nvPr/>
        </p:nvGrpSpPr>
        <p:grpSpPr>
          <a:xfrm>
            <a:off x="1159182" y="5879497"/>
            <a:ext cx="4912602" cy="923330"/>
            <a:chOff x="1159182" y="5563185"/>
            <a:chExt cx="4912602" cy="923330"/>
          </a:xfrm>
        </p:grpSpPr>
        <p:pic>
          <p:nvPicPr>
            <p:cNvPr id="139" name="Picture 138">
              <a:extLst>
                <a:ext uri="{FF2B5EF4-FFF2-40B4-BE49-F238E27FC236}">
                  <a16:creationId xmlns:a16="http://schemas.microsoft.com/office/drawing/2014/main" id="{087DF4A0-76B3-4989-A339-4EC455003E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71240" y="5748738"/>
              <a:ext cx="549274" cy="549274"/>
            </a:xfrm>
            <a:prstGeom prst="rect">
              <a:avLst/>
            </a:prstGeom>
          </p:spPr>
        </p:pic>
        <p:grpSp>
          <p:nvGrpSpPr>
            <p:cNvPr id="171" name="Group 170">
              <a:extLst>
                <a:ext uri="{FF2B5EF4-FFF2-40B4-BE49-F238E27FC236}">
                  <a16:creationId xmlns:a16="http://schemas.microsoft.com/office/drawing/2014/main" id="{76D51FE4-2BB5-456C-9CD6-310C72257455}"/>
                </a:ext>
              </a:extLst>
            </p:cNvPr>
            <p:cNvGrpSpPr/>
            <p:nvPr/>
          </p:nvGrpSpPr>
          <p:grpSpPr>
            <a:xfrm>
              <a:off x="2695903" y="5721733"/>
              <a:ext cx="422277" cy="334978"/>
              <a:chOff x="1790700" y="2617771"/>
              <a:chExt cx="422277" cy="334978"/>
            </a:xfrm>
          </p:grpSpPr>
          <p:pic>
            <p:nvPicPr>
              <p:cNvPr id="172" name="Picture 171">
                <a:extLst>
                  <a:ext uri="{FF2B5EF4-FFF2-40B4-BE49-F238E27FC236}">
                    <a16:creationId xmlns:a16="http://schemas.microsoft.com/office/drawing/2014/main" id="{D9CBD367-86CB-4BF9-B2BC-242A64B5C74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90700" y="2617771"/>
                <a:ext cx="190500" cy="190500"/>
              </a:xfrm>
              <a:prstGeom prst="rect">
                <a:avLst/>
              </a:prstGeom>
            </p:spPr>
          </p:pic>
          <p:pic>
            <p:nvPicPr>
              <p:cNvPr id="173" name="Picture 172">
                <a:extLst>
                  <a:ext uri="{FF2B5EF4-FFF2-40B4-BE49-F238E27FC236}">
                    <a16:creationId xmlns:a16="http://schemas.microsoft.com/office/drawing/2014/main" id="{365F6798-6E41-4751-8B02-93D6EAC8171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90700" y="2762249"/>
                <a:ext cx="190500" cy="190500"/>
              </a:xfrm>
              <a:prstGeom prst="rect">
                <a:avLst/>
              </a:prstGeom>
            </p:spPr>
          </p:pic>
          <p:pic>
            <p:nvPicPr>
              <p:cNvPr id="174" name="Picture 173">
                <a:extLst>
                  <a:ext uri="{FF2B5EF4-FFF2-40B4-BE49-F238E27FC236}">
                    <a16:creationId xmlns:a16="http://schemas.microsoft.com/office/drawing/2014/main" id="{D25E7EE7-B4B7-44C1-A385-419A4901F18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22477" y="2617771"/>
                <a:ext cx="190500" cy="190500"/>
              </a:xfrm>
              <a:prstGeom prst="rect">
                <a:avLst/>
              </a:prstGeom>
            </p:spPr>
          </p:pic>
          <p:pic>
            <p:nvPicPr>
              <p:cNvPr id="175" name="Picture 174">
                <a:extLst>
                  <a:ext uri="{FF2B5EF4-FFF2-40B4-BE49-F238E27FC236}">
                    <a16:creationId xmlns:a16="http://schemas.microsoft.com/office/drawing/2014/main" id="{4BDFB079-B8BD-4777-B2BF-CF8F67BF63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22477" y="2762238"/>
                <a:ext cx="190500" cy="190500"/>
              </a:xfrm>
              <a:prstGeom prst="rect">
                <a:avLst/>
              </a:prstGeom>
            </p:spPr>
          </p:pic>
        </p:grpSp>
        <p:grpSp>
          <p:nvGrpSpPr>
            <p:cNvPr id="176" name="Group 175">
              <a:extLst>
                <a:ext uri="{FF2B5EF4-FFF2-40B4-BE49-F238E27FC236}">
                  <a16:creationId xmlns:a16="http://schemas.microsoft.com/office/drawing/2014/main" id="{02882A1D-C8E8-482A-A232-B4B67964A651}"/>
                </a:ext>
              </a:extLst>
            </p:cNvPr>
            <p:cNvGrpSpPr/>
            <p:nvPr/>
          </p:nvGrpSpPr>
          <p:grpSpPr>
            <a:xfrm>
              <a:off x="2695903" y="6047188"/>
              <a:ext cx="422277" cy="334978"/>
              <a:chOff x="1790700" y="2617771"/>
              <a:chExt cx="422277" cy="334978"/>
            </a:xfrm>
          </p:grpSpPr>
          <p:pic>
            <p:nvPicPr>
              <p:cNvPr id="177" name="Picture 176">
                <a:extLst>
                  <a:ext uri="{FF2B5EF4-FFF2-40B4-BE49-F238E27FC236}">
                    <a16:creationId xmlns:a16="http://schemas.microsoft.com/office/drawing/2014/main" id="{BD8536CB-AB30-4BE8-9DE7-A5C16A64BD4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90700" y="2617771"/>
                <a:ext cx="190500" cy="190500"/>
              </a:xfrm>
              <a:prstGeom prst="rect">
                <a:avLst/>
              </a:prstGeom>
            </p:spPr>
          </p:pic>
          <p:pic>
            <p:nvPicPr>
              <p:cNvPr id="178" name="Picture 177">
                <a:extLst>
                  <a:ext uri="{FF2B5EF4-FFF2-40B4-BE49-F238E27FC236}">
                    <a16:creationId xmlns:a16="http://schemas.microsoft.com/office/drawing/2014/main" id="{2CC9FEF6-4B2C-43B5-A890-65E5AEE4DDB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90700" y="2762249"/>
                <a:ext cx="190500" cy="190500"/>
              </a:xfrm>
              <a:prstGeom prst="rect">
                <a:avLst/>
              </a:prstGeom>
            </p:spPr>
          </p:pic>
          <p:pic>
            <p:nvPicPr>
              <p:cNvPr id="179" name="Picture 178">
                <a:extLst>
                  <a:ext uri="{FF2B5EF4-FFF2-40B4-BE49-F238E27FC236}">
                    <a16:creationId xmlns:a16="http://schemas.microsoft.com/office/drawing/2014/main" id="{10FBF94F-3F04-46CC-B26B-7E9EB02684F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22477" y="2617771"/>
                <a:ext cx="190500" cy="190500"/>
              </a:xfrm>
              <a:prstGeom prst="rect">
                <a:avLst/>
              </a:prstGeom>
            </p:spPr>
          </p:pic>
          <p:pic>
            <p:nvPicPr>
              <p:cNvPr id="180" name="Picture 179">
                <a:extLst>
                  <a:ext uri="{FF2B5EF4-FFF2-40B4-BE49-F238E27FC236}">
                    <a16:creationId xmlns:a16="http://schemas.microsoft.com/office/drawing/2014/main" id="{22880C9D-7197-40C0-BF11-F5BB210F6AD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22477" y="2762238"/>
                <a:ext cx="190500" cy="190500"/>
              </a:xfrm>
              <a:prstGeom prst="rect">
                <a:avLst/>
              </a:prstGeom>
            </p:spPr>
          </p:pic>
        </p:grpSp>
        <p:sp>
          <p:nvSpPr>
            <p:cNvPr id="181" name="Rectangle 180">
              <a:extLst>
                <a:ext uri="{FF2B5EF4-FFF2-40B4-BE49-F238E27FC236}">
                  <a16:creationId xmlns:a16="http://schemas.microsoft.com/office/drawing/2014/main" id="{13BA85B5-3F27-4C79-B8FD-ACD75F7A9489}"/>
                </a:ext>
              </a:extLst>
            </p:cNvPr>
            <p:cNvSpPr/>
            <p:nvPr/>
          </p:nvSpPr>
          <p:spPr>
            <a:xfrm>
              <a:off x="3806420" y="5563185"/>
              <a:ext cx="226536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>
                  <a:ln w="22225">
                    <a:solidFill>
                      <a:schemeClr val="tx1"/>
                    </a:solidFill>
                    <a:prstDash val="solid"/>
                  </a:ln>
                  <a:solidFill>
                    <a:schemeClr val="bg1">
                      <a:lumMod val="65000"/>
                    </a:schemeClr>
                  </a:solidFill>
                  <a:effectLst/>
                </a:rPr>
                <a:t>+14,3%</a:t>
              </a:r>
            </a:p>
          </p:txBody>
        </p:sp>
        <p:sp>
          <p:nvSpPr>
            <p:cNvPr id="182" name="Equals 181">
              <a:extLst>
                <a:ext uri="{FF2B5EF4-FFF2-40B4-BE49-F238E27FC236}">
                  <a16:creationId xmlns:a16="http://schemas.microsoft.com/office/drawing/2014/main" id="{28C7486D-B05C-4930-93D8-C3EA855AB84F}"/>
                </a:ext>
              </a:extLst>
            </p:cNvPr>
            <p:cNvSpPr/>
            <p:nvPr/>
          </p:nvSpPr>
          <p:spPr>
            <a:xfrm>
              <a:off x="3300802" y="5849525"/>
              <a:ext cx="609600" cy="332598"/>
            </a:xfrm>
            <a:prstGeom prst="mathEqual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9F66F298-2A92-40BF-8199-0F1CA451844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9182" y="5719771"/>
              <a:ext cx="607208" cy="607208"/>
            </a:xfrm>
            <a:prstGeom prst="rect">
              <a:avLst/>
            </a:prstGeom>
          </p:spPr>
        </p:pic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E278062D-1ACB-4C66-BFDB-4BAF58D3E904}"/>
              </a:ext>
            </a:extLst>
          </p:cNvPr>
          <p:cNvGrpSpPr/>
          <p:nvPr/>
        </p:nvGrpSpPr>
        <p:grpSpPr>
          <a:xfrm>
            <a:off x="1140261" y="4612346"/>
            <a:ext cx="4580217" cy="923330"/>
            <a:chOff x="1140261" y="4296034"/>
            <a:chExt cx="4580217" cy="923330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42BDFA54-C1DA-4794-91D3-E698D561EDBE}"/>
                </a:ext>
              </a:extLst>
            </p:cNvPr>
            <p:cNvGrpSpPr/>
            <p:nvPr/>
          </p:nvGrpSpPr>
          <p:grpSpPr>
            <a:xfrm>
              <a:off x="1140261" y="4533146"/>
              <a:ext cx="1458416" cy="618007"/>
              <a:chOff x="1140261" y="4533146"/>
              <a:chExt cx="1458416" cy="618007"/>
            </a:xfrm>
          </p:grpSpPr>
          <p:pic>
            <p:nvPicPr>
              <p:cNvPr id="1026" name="Picture 2" descr="Image result for calculator emoji">
                <a:extLst>
                  <a:ext uri="{FF2B5EF4-FFF2-40B4-BE49-F238E27FC236}">
                    <a16:creationId xmlns:a16="http://schemas.microsoft.com/office/drawing/2014/main" id="{1B93F3AC-1722-4C39-9A48-78118A5FEFA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87566" y="4540042"/>
                <a:ext cx="611111" cy="61111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" name="Picture 10">
                <a:extLst>
                  <a:ext uri="{FF2B5EF4-FFF2-40B4-BE49-F238E27FC236}">
                    <a16:creationId xmlns:a16="http://schemas.microsoft.com/office/drawing/2014/main" id="{F577434D-7C55-4C06-B107-50FC2B062A0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140261" y="4533146"/>
                <a:ext cx="616466" cy="616466"/>
              </a:xfrm>
              <a:prstGeom prst="rect">
                <a:avLst/>
              </a:prstGeom>
            </p:spPr>
          </p:pic>
        </p:grpSp>
        <p:pic>
          <p:nvPicPr>
            <p:cNvPr id="183" name="Picture 182">
              <a:extLst>
                <a:ext uri="{FF2B5EF4-FFF2-40B4-BE49-F238E27FC236}">
                  <a16:creationId xmlns:a16="http://schemas.microsoft.com/office/drawing/2014/main" id="{85548BF9-C965-4B85-8950-5E1616E624D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10338" y="4540042"/>
              <a:ext cx="495264" cy="516986"/>
            </a:xfrm>
            <a:prstGeom prst="rect">
              <a:avLst/>
            </a:prstGeom>
          </p:spPr>
        </p:pic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2178D182-96FC-4391-802D-DDD1AC569FA3}"/>
                </a:ext>
              </a:extLst>
            </p:cNvPr>
            <p:cNvSpPr/>
            <p:nvPr/>
          </p:nvSpPr>
          <p:spPr>
            <a:xfrm>
              <a:off x="3630764" y="4296034"/>
              <a:ext cx="529312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rPr>
                <a:t>÷</a:t>
              </a:r>
              <a:endPara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endParaRPr>
            </a:p>
          </p:txBody>
        </p: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22361086-1DDA-4EE5-878D-6A75B6CED9D8}"/>
                </a:ext>
              </a:extLst>
            </p:cNvPr>
            <p:cNvGrpSpPr/>
            <p:nvPr/>
          </p:nvGrpSpPr>
          <p:grpSpPr>
            <a:xfrm>
              <a:off x="4356484" y="4459839"/>
              <a:ext cx="1363994" cy="689262"/>
              <a:chOff x="4199766" y="4201040"/>
              <a:chExt cx="2285964" cy="1104450"/>
            </a:xfrm>
          </p:grpSpPr>
          <p:pic>
            <p:nvPicPr>
              <p:cNvPr id="184" name="Picture 183">
                <a:extLst>
                  <a:ext uri="{FF2B5EF4-FFF2-40B4-BE49-F238E27FC236}">
                    <a16:creationId xmlns:a16="http://schemas.microsoft.com/office/drawing/2014/main" id="{C9A12964-D6AA-4D39-9B61-DFB0ED174FA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99766" y="4201065"/>
                <a:ext cx="495264" cy="516986"/>
              </a:xfrm>
              <a:prstGeom prst="rect">
                <a:avLst/>
              </a:prstGeom>
            </p:spPr>
          </p:pic>
          <p:pic>
            <p:nvPicPr>
              <p:cNvPr id="185" name="Picture 184">
                <a:extLst>
                  <a:ext uri="{FF2B5EF4-FFF2-40B4-BE49-F238E27FC236}">
                    <a16:creationId xmlns:a16="http://schemas.microsoft.com/office/drawing/2014/main" id="{095D2002-3B94-4C23-8194-08A466132D9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771266" y="4201065"/>
                <a:ext cx="495264" cy="516986"/>
              </a:xfrm>
              <a:prstGeom prst="rect">
                <a:avLst/>
              </a:prstGeom>
            </p:spPr>
          </p:pic>
          <p:pic>
            <p:nvPicPr>
              <p:cNvPr id="186" name="Picture 185">
                <a:extLst>
                  <a:ext uri="{FF2B5EF4-FFF2-40B4-BE49-F238E27FC236}">
                    <a16:creationId xmlns:a16="http://schemas.microsoft.com/office/drawing/2014/main" id="{AFCE45DD-35C8-4E6E-8726-81FC0DA4D5F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99766" y="4788504"/>
                <a:ext cx="495264" cy="516986"/>
              </a:xfrm>
              <a:prstGeom prst="rect">
                <a:avLst/>
              </a:prstGeom>
            </p:spPr>
          </p:pic>
          <p:pic>
            <p:nvPicPr>
              <p:cNvPr id="187" name="Picture 186">
                <a:extLst>
                  <a:ext uri="{FF2B5EF4-FFF2-40B4-BE49-F238E27FC236}">
                    <a16:creationId xmlns:a16="http://schemas.microsoft.com/office/drawing/2014/main" id="{E1723081-E5A0-4C02-AD16-7A65626432B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771266" y="4788504"/>
                <a:ext cx="495264" cy="516986"/>
              </a:xfrm>
              <a:prstGeom prst="rect">
                <a:avLst/>
              </a:prstGeom>
            </p:spPr>
          </p:pic>
          <p:pic>
            <p:nvPicPr>
              <p:cNvPr id="188" name="Picture 187">
                <a:extLst>
                  <a:ext uri="{FF2B5EF4-FFF2-40B4-BE49-F238E27FC236}">
                    <a16:creationId xmlns:a16="http://schemas.microsoft.com/office/drawing/2014/main" id="{FAFB01F9-A008-43BC-A921-3639DC05FC3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418966" y="4201040"/>
                <a:ext cx="495264" cy="516986"/>
              </a:xfrm>
              <a:prstGeom prst="rect">
                <a:avLst/>
              </a:prstGeom>
            </p:spPr>
          </p:pic>
          <p:pic>
            <p:nvPicPr>
              <p:cNvPr id="189" name="Picture 188">
                <a:extLst>
                  <a:ext uri="{FF2B5EF4-FFF2-40B4-BE49-F238E27FC236}">
                    <a16:creationId xmlns:a16="http://schemas.microsoft.com/office/drawing/2014/main" id="{F3F5CBED-3843-4820-81A7-7A87B0CA727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418966" y="4788479"/>
                <a:ext cx="495264" cy="516986"/>
              </a:xfrm>
              <a:prstGeom prst="rect">
                <a:avLst/>
              </a:prstGeom>
            </p:spPr>
          </p:pic>
          <p:pic>
            <p:nvPicPr>
              <p:cNvPr id="190" name="Picture 189">
                <a:extLst>
                  <a:ext uri="{FF2B5EF4-FFF2-40B4-BE49-F238E27FC236}">
                    <a16:creationId xmlns:a16="http://schemas.microsoft.com/office/drawing/2014/main" id="{6189738C-0CC5-41EC-B592-2C234984787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0466" y="4788479"/>
                <a:ext cx="495264" cy="516986"/>
              </a:xfrm>
              <a:prstGeom prst="rect">
                <a:avLst/>
              </a:prstGeom>
            </p:spPr>
          </p:pic>
        </p:grpSp>
      </p:grpSp>
      <p:sp>
        <p:nvSpPr>
          <p:cNvPr id="115" name="TextBox 114">
            <a:extLst>
              <a:ext uri="{FF2B5EF4-FFF2-40B4-BE49-F238E27FC236}">
                <a16:creationId xmlns:a16="http://schemas.microsoft.com/office/drawing/2014/main" id="{969EF156-4B99-4993-985C-F1956AD7B555}"/>
              </a:ext>
            </a:extLst>
          </p:cNvPr>
          <p:cNvSpPr txBox="1"/>
          <p:nvPr/>
        </p:nvSpPr>
        <p:spPr>
          <a:xfrm>
            <a:off x="0" y="0"/>
            <a:ext cx="12192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400" b="1" dirty="0">
                <a:solidFill>
                  <a:srgbClr val="C00000"/>
                </a:solidFill>
              </a:rPr>
              <a:t>Contrafactual correcto: </a:t>
            </a:r>
            <a:r>
              <a:rPr lang="es-AR" sz="3400" i="1" dirty="0"/>
              <a:t>grupo de control estadísticamente </a:t>
            </a:r>
            <a:r>
              <a:rPr lang="es-AR" sz="3400" i="1" dirty="0" err="1"/>
              <a:t>equival</a:t>
            </a:r>
            <a:r>
              <a:rPr lang="es-AR" sz="3400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1073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1C9FC1FB-EDA6-4BD1-9DCD-C4A209E5DA8F}"/>
              </a:ext>
            </a:extLst>
          </p:cNvPr>
          <p:cNvGrpSpPr/>
          <p:nvPr/>
        </p:nvGrpSpPr>
        <p:grpSpPr>
          <a:xfrm>
            <a:off x="0" y="473214"/>
            <a:ext cx="12192000" cy="1941492"/>
            <a:chOff x="0" y="473214"/>
            <a:chExt cx="12192000" cy="1941492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3A8BC259-45FB-43CA-AB47-864A513C5F95}"/>
                </a:ext>
              </a:extLst>
            </p:cNvPr>
            <p:cNvSpPr txBox="1"/>
            <p:nvPr/>
          </p:nvSpPr>
          <p:spPr>
            <a:xfrm>
              <a:off x="0" y="473214"/>
              <a:ext cx="12192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sz="4000" b="1" dirty="0">
                  <a:solidFill>
                    <a:srgbClr val="C00000"/>
                  </a:solidFill>
                </a:rPr>
                <a:t>Métodos alternativos en Evaluación de Impacto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F1CBF5A-97FC-4009-86F7-04F6FE193D60}"/>
                </a:ext>
              </a:extLst>
            </p:cNvPr>
            <p:cNvSpPr txBox="1"/>
            <p:nvPr/>
          </p:nvSpPr>
          <p:spPr>
            <a:xfrm>
              <a:off x="0" y="1799153"/>
              <a:ext cx="1219200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sz="3400" b="1" dirty="0">
                  <a:solidFill>
                    <a:srgbClr val="0070C0"/>
                  </a:solidFill>
                </a:rPr>
                <a:t>Consideraciones generales</a:t>
              </a:r>
              <a:endParaRPr lang="en-US" sz="3400" dirty="0">
                <a:solidFill>
                  <a:schemeClr val="bg1"/>
                </a:solidFill>
              </a:endParaRP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7F47F018-21DC-49C9-8245-B5D8179F63BA}"/>
              </a:ext>
            </a:extLst>
          </p:cNvPr>
          <p:cNvSpPr txBox="1"/>
          <p:nvPr/>
        </p:nvSpPr>
        <p:spPr>
          <a:xfrm>
            <a:off x="0" y="2508647"/>
            <a:ext cx="12192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3400" dirty="0">
                <a:solidFill>
                  <a:srgbClr val="0070C0"/>
                </a:solidFill>
              </a:rPr>
              <a:t>Ex ante Vs. Ex post</a:t>
            </a:r>
            <a:endParaRPr lang="en-US" sz="3400" dirty="0">
              <a:solidFill>
                <a:srgbClr val="0070C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F4FD5CD-D97F-40EE-84E2-2220470E2D45}"/>
              </a:ext>
            </a:extLst>
          </p:cNvPr>
          <p:cNvSpPr txBox="1"/>
          <p:nvPr/>
        </p:nvSpPr>
        <p:spPr>
          <a:xfrm>
            <a:off x="0" y="3124200"/>
            <a:ext cx="12192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3400" dirty="0">
                <a:solidFill>
                  <a:srgbClr val="0070C0"/>
                </a:solidFill>
              </a:rPr>
              <a:t>Observables Vs. Inobservables</a:t>
            </a:r>
            <a:endParaRPr lang="en-US" sz="3400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B4D506C-E14C-4083-BFD2-63F8BBDA7326}"/>
              </a:ext>
            </a:extLst>
          </p:cNvPr>
          <p:cNvSpPr txBox="1"/>
          <p:nvPr/>
        </p:nvSpPr>
        <p:spPr>
          <a:xfrm>
            <a:off x="0" y="3810000"/>
            <a:ext cx="12192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3400" dirty="0">
                <a:solidFill>
                  <a:srgbClr val="0070C0"/>
                </a:solidFill>
              </a:rPr>
              <a:t>Validez interna y externa</a:t>
            </a:r>
            <a:endParaRPr lang="en-US" sz="3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674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A8BC259-45FB-43CA-AB47-864A513C5F95}"/>
              </a:ext>
            </a:extLst>
          </p:cNvPr>
          <p:cNvSpPr txBox="1"/>
          <p:nvPr/>
        </p:nvSpPr>
        <p:spPr>
          <a:xfrm>
            <a:off x="0" y="473214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000" b="1" dirty="0">
                <a:solidFill>
                  <a:srgbClr val="C00000"/>
                </a:solidFill>
              </a:rPr>
              <a:t>Métodos alternativos en Evaluación de Impacto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1CBF5A-97FC-4009-86F7-04F6FE193D60}"/>
              </a:ext>
            </a:extLst>
          </p:cNvPr>
          <p:cNvSpPr txBox="1"/>
          <p:nvPr/>
        </p:nvSpPr>
        <p:spPr>
          <a:xfrm>
            <a:off x="0" y="1409700"/>
            <a:ext cx="12192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400" b="1" dirty="0">
                <a:solidFill>
                  <a:srgbClr val="0070C0"/>
                </a:solidFill>
              </a:rPr>
              <a:t>Métodos básicos</a:t>
            </a:r>
            <a:endParaRPr lang="en-US" sz="34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F47F018-21DC-49C9-8245-B5D8179F63BA}"/>
              </a:ext>
            </a:extLst>
          </p:cNvPr>
          <p:cNvSpPr txBox="1"/>
          <p:nvPr/>
        </p:nvSpPr>
        <p:spPr>
          <a:xfrm>
            <a:off x="0" y="2119194"/>
            <a:ext cx="12192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3400" dirty="0">
                <a:solidFill>
                  <a:srgbClr val="0070C0"/>
                </a:solidFill>
              </a:rPr>
              <a:t>Asignación aleatoria (“</a:t>
            </a:r>
            <a:r>
              <a:rPr lang="es-AR" sz="3400" i="1" dirty="0" err="1">
                <a:solidFill>
                  <a:srgbClr val="0070C0"/>
                </a:solidFill>
              </a:rPr>
              <a:t>Randomization</a:t>
            </a:r>
            <a:r>
              <a:rPr lang="es-AR" sz="3400" i="1" dirty="0">
                <a:solidFill>
                  <a:srgbClr val="0070C0"/>
                </a:solidFill>
              </a:rPr>
              <a:t>”, RCT)</a:t>
            </a:r>
            <a:endParaRPr lang="en-US" sz="3400" dirty="0">
              <a:solidFill>
                <a:srgbClr val="0070C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99C6DA-3148-4ADB-96B2-00BEFC54428B}"/>
              </a:ext>
            </a:extLst>
          </p:cNvPr>
          <p:cNvSpPr txBox="1"/>
          <p:nvPr/>
        </p:nvSpPr>
        <p:spPr>
          <a:xfrm>
            <a:off x="0" y="2734747"/>
            <a:ext cx="12192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3400" dirty="0">
                <a:solidFill>
                  <a:srgbClr val="0070C0"/>
                </a:solidFill>
              </a:rPr>
              <a:t>Regresión Discontinua </a:t>
            </a:r>
            <a:endParaRPr lang="en-US" sz="3400" dirty="0">
              <a:solidFill>
                <a:srgbClr val="0070C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F4FD5CD-D97F-40EE-84E2-2220470E2D45}"/>
              </a:ext>
            </a:extLst>
          </p:cNvPr>
          <p:cNvSpPr txBox="1"/>
          <p:nvPr/>
        </p:nvSpPr>
        <p:spPr>
          <a:xfrm>
            <a:off x="0" y="3376494"/>
            <a:ext cx="12192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3400" dirty="0">
                <a:solidFill>
                  <a:srgbClr val="0070C0"/>
                </a:solidFill>
              </a:rPr>
              <a:t>Diferencias en diferencias</a:t>
            </a:r>
            <a:endParaRPr lang="en-US" sz="3400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CD1A9B9-C932-4BA9-8462-BB46FBACFCEE}"/>
              </a:ext>
            </a:extLst>
          </p:cNvPr>
          <p:cNvSpPr txBox="1"/>
          <p:nvPr/>
        </p:nvSpPr>
        <p:spPr>
          <a:xfrm>
            <a:off x="0" y="4108847"/>
            <a:ext cx="12192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400" b="1" dirty="0">
                <a:solidFill>
                  <a:schemeClr val="bg2">
                    <a:lumMod val="75000"/>
                  </a:schemeClr>
                </a:solidFill>
              </a:rPr>
              <a:t>Otros métodos</a:t>
            </a:r>
            <a:endParaRPr lang="en-US" sz="3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18AC2B4-080B-43FC-884C-0DD9401140F9}"/>
              </a:ext>
            </a:extLst>
          </p:cNvPr>
          <p:cNvSpPr txBox="1"/>
          <p:nvPr/>
        </p:nvSpPr>
        <p:spPr>
          <a:xfrm>
            <a:off x="0" y="4648200"/>
            <a:ext cx="12192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3400" dirty="0">
                <a:solidFill>
                  <a:schemeClr val="bg2">
                    <a:lumMod val="75000"/>
                  </a:schemeClr>
                </a:solidFill>
              </a:rPr>
              <a:t>Variables instrumentales</a:t>
            </a:r>
            <a:endParaRPr lang="en-US" sz="3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A1149D2-A8FC-4739-A860-8F02B2F5CF5B}"/>
              </a:ext>
            </a:extLst>
          </p:cNvPr>
          <p:cNvSpPr txBox="1"/>
          <p:nvPr/>
        </p:nvSpPr>
        <p:spPr>
          <a:xfrm>
            <a:off x="0" y="5263753"/>
            <a:ext cx="12192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3400" dirty="0" err="1">
                <a:solidFill>
                  <a:schemeClr val="bg2">
                    <a:lumMod val="75000"/>
                  </a:schemeClr>
                </a:solidFill>
              </a:rPr>
              <a:t>Pareamiento</a:t>
            </a:r>
            <a:r>
              <a:rPr lang="es-AR" sz="3400" dirty="0">
                <a:solidFill>
                  <a:schemeClr val="bg2">
                    <a:lumMod val="75000"/>
                  </a:schemeClr>
                </a:solidFill>
              </a:rPr>
              <a:t> (</a:t>
            </a:r>
            <a:r>
              <a:rPr lang="es-AR" sz="3400" i="1" dirty="0">
                <a:solidFill>
                  <a:schemeClr val="bg2">
                    <a:lumMod val="75000"/>
                  </a:schemeClr>
                </a:solidFill>
              </a:rPr>
              <a:t>“</a:t>
            </a:r>
            <a:r>
              <a:rPr lang="es-AR" sz="3400" i="1" dirty="0" err="1">
                <a:solidFill>
                  <a:schemeClr val="bg2">
                    <a:lumMod val="75000"/>
                  </a:schemeClr>
                </a:solidFill>
              </a:rPr>
              <a:t>Propensity</a:t>
            </a:r>
            <a:r>
              <a:rPr lang="es-AR" sz="3400" i="1" dirty="0">
                <a:solidFill>
                  <a:schemeClr val="bg2">
                    <a:lumMod val="75000"/>
                  </a:schemeClr>
                </a:solidFill>
              </a:rPr>
              <a:t> Score </a:t>
            </a:r>
            <a:r>
              <a:rPr lang="es-AR" sz="3400" i="1" dirty="0" err="1">
                <a:solidFill>
                  <a:schemeClr val="bg2">
                    <a:lumMod val="75000"/>
                  </a:schemeClr>
                </a:solidFill>
              </a:rPr>
              <a:t>Matching</a:t>
            </a:r>
            <a:r>
              <a:rPr lang="es-AR" sz="3400" i="1" dirty="0">
                <a:solidFill>
                  <a:schemeClr val="bg2">
                    <a:lumMod val="75000"/>
                  </a:schemeClr>
                </a:solidFill>
              </a:rPr>
              <a:t>”, PSM</a:t>
            </a:r>
            <a:r>
              <a:rPr lang="es-AR" sz="3400" dirty="0">
                <a:solidFill>
                  <a:schemeClr val="bg2">
                    <a:lumMod val="75000"/>
                  </a:schemeClr>
                </a:solidFill>
              </a:rPr>
              <a:t>)</a:t>
            </a:r>
            <a:endParaRPr lang="en-US" sz="3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F0CBF5F-7FD7-4AFE-9F41-EA61EF2FBF59}"/>
              </a:ext>
            </a:extLst>
          </p:cNvPr>
          <p:cNvSpPr txBox="1"/>
          <p:nvPr/>
        </p:nvSpPr>
        <p:spPr>
          <a:xfrm>
            <a:off x="0" y="5905500"/>
            <a:ext cx="12192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3400" dirty="0">
                <a:solidFill>
                  <a:schemeClr val="bg2">
                    <a:lumMod val="75000"/>
                  </a:schemeClr>
                </a:solidFill>
              </a:rPr>
              <a:t>Control sintético</a:t>
            </a:r>
            <a:endParaRPr lang="en-US" sz="34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268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A8BC259-45FB-43CA-AB47-864A513C5F95}"/>
              </a:ext>
            </a:extLst>
          </p:cNvPr>
          <p:cNvSpPr txBox="1"/>
          <p:nvPr/>
        </p:nvSpPr>
        <p:spPr>
          <a:xfrm>
            <a:off x="0" y="473214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000" b="1" dirty="0">
                <a:solidFill>
                  <a:srgbClr val="C00000"/>
                </a:solidFill>
              </a:rPr>
              <a:t>Métodos alternativos en Evaluación de Impacto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1CBF5A-97FC-4009-86F7-04F6FE193D60}"/>
              </a:ext>
            </a:extLst>
          </p:cNvPr>
          <p:cNvSpPr txBox="1"/>
          <p:nvPr/>
        </p:nvSpPr>
        <p:spPr>
          <a:xfrm>
            <a:off x="0" y="1409700"/>
            <a:ext cx="12192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400" b="1" dirty="0">
                <a:solidFill>
                  <a:srgbClr val="0070C0"/>
                </a:solidFill>
              </a:rPr>
              <a:t>Métodos básicos</a:t>
            </a:r>
            <a:endParaRPr lang="en-US" sz="34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F47F018-21DC-49C9-8245-B5D8179F63BA}"/>
              </a:ext>
            </a:extLst>
          </p:cNvPr>
          <p:cNvSpPr txBox="1"/>
          <p:nvPr/>
        </p:nvSpPr>
        <p:spPr>
          <a:xfrm>
            <a:off x="0" y="2119194"/>
            <a:ext cx="12192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3400" dirty="0">
                <a:solidFill>
                  <a:srgbClr val="0070C0"/>
                </a:solidFill>
              </a:rPr>
              <a:t>Asignación aleatoria (“</a:t>
            </a:r>
            <a:r>
              <a:rPr lang="es-AR" sz="3400" i="1" dirty="0" err="1">
                <a:solidFill>
                  <a:srgbClr val="0070C0"/>
                </a:solidFill>
              </a:rPr>
              <a:t>Randomization</a:t>
            </a:r>
            <a:r>
              <a:rPr lang="es-AR" sz="3400" i="1" dirty="0">
                <a:solidFill>
                  <a:srgbClr val="0070C0"/>
                </a:solidFill>
              </a:rPr>
              <a:t>”, RCT)</a:t>
            </a:r>
            <a:endParaRPr lang="en-US" sz="3400" dirty="0">
              <a:solidFill>
                <a:srgbClr val="0070C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99C6DA-3148-4ADB-96B2-00BEFC54428B}"/>
              </a:ext>
            </a:extLst>
          </p:cNvPr>
          <p:cNvSpPr txBox="1"/>
          <p:nvPr/>
        </p:nvSpPr>
        <p:spPr>
          <a:xfrm>
            <a:off x="0" y="2734747"/>
            <a:ext cx="12192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3400" dirty="0">
                <a:solidFill>
                  <a:srgbClr val="0070C0"/>
                </a:solidFill>
              </a:rPr>
              <a:t>Regresión Discontinua </a:t>
            </a:r>
            <a:endParaRPr lang="en-US" sz="3400" dirty="0">
              <a:solidFill>
                <a:srgbClr val="0070C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F4FD5CD-D97F-40EE-84E2-2220470E2D45}"/>
              </a:ext>
            </a:extLst>
          </p:cNvPr>
          <p:cNvSpPr txBox="1"/>
          <p:nvPr/>
        </p:nvSpPr>
        <p:spPr>
          <a:xfrm>
            <a:off x="0" y="3376494"/>
            <a:ext cx="12192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3400" dirty="0">
                <a:solidFill>
                  <a:srgbClr val="0070C0"/>
                </a:solidFill>
              </a:rPr>
              <a:t>Diferencias en diferencias</a:t>
            </a:r>
            <a:endParaRPr lang="en-US" sz="3400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CD1A9B9-C932-4BA9-8462-BB46FBACFCEE}"/>
              </a:ext>
            </a:extLst>
          </p:cNvPr>
          <p:cNvSpPr txBox="1"/>
          <p:nvPr/>
        </p:nvSpPr>
        <p:spPr>
          <a:xfrm>
            <a:off x="0" y="4108847"/>
            <a:ext cx="12192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400" b="1" dirty="0">
                <a:solidFill>
                  <a:schemeClr val="bg1">
                    <a:lumMod val="95000"/>
                  </a:schemeClr>
                </a:solidFill>
              </a:rPr>
              <a:t>Otros métodos</a:t>
            </a:r>
            <a:endParaRPr lang="en-US" sz="3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18AC2B4-080B-43FC-884C-0DD9401140F9}"/>
              </a:ext>
            </a:extLst>
          </p:cNvPr>
          <p:cNvSpPr txBox="1"/>
          <p:nvPr/>
        </p:nvSpPr>
        <p:spPr>
          <a:xfrm>
            <a:off x="0" y="4648200"/>
            <a:ext cx="12192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3400" dirty="0">
                <a:solidFill>
                  <a:schemeClr val="bg1">
                    <a:lumMod val="95000"/>
                  </a:schemeClr>
                </a:solidFill>
              </a:rPr>
              <a:t>Variables instrumentales</a:t>
            </a:r>
            <a:endParaRPr lang="en-US" sz="3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A1149D2-A8FC-4739-A860-8F02B2F5CF5B}"/>
              </a:ext>
            </a:extLst>
          </p:cNvPr>
          <p:cNvSpPr txBox="1"/>
          <p:nvPr/>
        </p:nvSpPr>
        <p:spPr>
          <a:xfrm>
            <a:off x="0" y="5263753"/>
            <a:ext cx="12192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3400" dirty="0" err="1">
                <a:solidFill>
                  <a:schemeClr val="bg1">
                    <a:lumMod val="95000"/>
                  </a:schemeClr>
                </a:solidFill>
              </a:rPr>
              <a:t>Pareamiento</a:t>
            </a:r>
            <a:r>
              <a:rPr lang="es-AR" sz="3400" dirty="0">
                <a:solidFill>
                  <a:schemeClr val="bg1">
                    <a:lumMod val="95000"/>
                  </a:schemeClr>
                </a:solidFill>
              </a:rPr>
              <a:t> (</a:t>
            </a:r>
            <a:r>
              <a:rPr lang="es-AR" sz="3400" i="1" dirty="0">
                <a:solidFill>
                  <a:schemeClr val="bg1">
                    <a:lumMod val="95000"/>
                  </a:schemeClr>
                </a:solidFill>
              </a:rPr>
              <a:t>“</a:t>
            </a:r>
            <a:r>
              <a:rPr lang="es-AR" sz="3400" i="1" dirty="0" err="1">
                <a:solidFill>
                  <a:schemeClr val="bg1">
                    <a:lumMod val="95000"/>
                  </a:schemeClr>
                </a:solidFill>
              </a:rPr>
              <a:t>Propensity</a:t>
            </a:r>
            <a:r>
              <a:rPr lang="es-AR" sz="3400" i="1" dirty="0">
                <a:solidFill>
                  <a:schemeClr val="bg1">
                    <a:lumMod val="95000"/>
                  </a:schemeClr>
                </a:solidFill>
              </a:rPr>
              <a:t> Score </a:t>
            </a:r>
            <a:r>
              <a:rPr lang="es-AR" sz="3400" i="1" dirty="0" err="1">
                <a:solidFill>
                  <a:schemeClr val="bg1">
                    <a:lumMod val="95000"/>
                  </a:schemeClr>
                </a:solidFill>
              </a:rPr>
              <a:t>Matching</a:t>
            </a:r>
            <a:r>
              <a:rPr lang="es-AR" sz="3400" i="1" dirty="0">
                <a:solidFill>
                  <a:schemeClr val="bg1">
                    <a:lumMod val="95000"/>
                  </a:schemeClr>
                </a:solidFill>
              </a:rPr>
              <a:t>”, PSM</a:t>
            </a:r>
            <a:r>
              <a:rPr lang="es-AR" sz="3400" dirty="0">
                <a:solidFill>
                  <a:schemeClr val="bg1">
                    <a:lumMod val="95000"/>
                  </a:schemeClr>
                </a:solidFill>
              </a:rPr>
              <a:t>)</a:t>
            </a:r>
            <a:endParaRPr lang="en-US" sz="3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F0CBF5F-7FD7-4AFE-9F41-EA61EF2FBF59}"/>
              </a:ext>
            </a:extLst>
          </p:cNvPr>
          <p:cNvSpPr txBox="1"/>
          <p:nvPr/>
        </p:nvSpPr>
        <p:spPr>
          <a:xfrm>
            <a:off x="0" y="5905500"/>
            <a:ext cx="12192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3400" dirty="0">
                <a:solidFill>
                  <a:schemeClr val="bg1">
                    <a:lumMod val="95000"/>
                  </a:schemeClr>
                </a:solidFill>
              </a:rPr>
              <a:t>Control sintético</a:t>
            </a:r>
            <a:endParaRPr lang="en-US" sz="3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9918047E-91D2-41FC-AEF0-B92BD0346710}"/>
              </a:ext>
            </a:extLst>
          </p:cNvPr>
          <p:cNvSpPr/>
          <p:nvPr/>
        </p:nvSpPr>
        <p:spPr>
          <a:xfrm>
            <a:off x="38100" y="1295400"/>
            <a:ext cx="8724900" cy="2737247"/>
          </a:xfrm>
          <a:prstGeom prst="roundRect">
            <a:avLst/>
          </a:prstGeom>
          <a:solidFill>
            <a:srgbClr val="0070C0">
              <a:alpha val="0"/>
            </a:srgb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38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3080A1A1B58547A66A381FAAB4896B" ma:contentTypeVersion="10" ma:contentTypeDescription="Create a new document." ma:contentTypeScope="" ma:versionID="b3163a5f4881fe3fa0dd525c9398c990">
  <xsd:schema xmlns:xsd="http://www.w3.org/2001/XMLSchema" xmlns:xs="http://www.w3.org/2001/XMLSchema" xmlns:p="http://schemas.microsoft.com/office/2006/metadata/properties" xmlns:ns2="cdc7663a-08f0-4737-9e8c-148ce897a09c" xmlns:ns3="a02d9897-dc9c-47da-8ee1-c51d0c773f9f" targetNamespace="http://schemas.microsoft.com/office/2006/metadata/properties" ma:root="true" ma:fieldsID="18ae935a6bc661ad8a0b8dae309d2e3d" ns2:_="" ns3:_="">
    <xsd:import namespace="cdc7663a-08f0-4737-9e8c-148ce897a09c"/>
    <xsd:import namespace="a02d9897-dc9c-47da-8ee1-c51d0c773f9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c7663a-08f0-4737-9e8c-148ce897a09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2d9897-dc9c-47da-8ee1-c51d0c773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cdc7663a-08f0-4737-9e8c-148ce897a09c">EZSHARE-1590319330-23140</_dlc_DocId>
    <_dlc_DocIdUrl xmlns="cdc7663a-08f0-4737-9e8c-148ce897a09c">
      <Url>https://idbg.sharepoint.com/teams/ezShareTestArea/_layouts/15/DocIdRedir.aspx?ID=EZSHARE-1590319330-23140</Url>
      <Description>EZSHARE-1590319330-23140</Description>
    </_dlc_DocIdUrl>
  </documentManagement>
</p:properties>
</file>

<file path=customXml/itemProps1.xml><?xml version="1.0" encoding="utf-8"?>
<ds:datastoreItem xmlns:ds="http://schemas.openxmlformats.org/officeDocument/2006/customXml" ds:itemID="{107BF19F-1A0B-429F-96E4-8B15D758F11B}"/>
</file>

<file path=customXml/itemProps2.xml><?xml version="1.0" encoding="utf-8"?>
<ds:datastoreItem xmlns:ds="http://schemas.openxmlformats.org/officeDocument/2006/customXml" ds:itemID="{FF32AB91-6F5B-4F67-B3A5-75134913D5C7}"/>
</file>

<file path=customXml/itemProps3.xml><?xml version="1.0" encoding="utf-8"?>
<ds:datastoreItem xmlns:ds="http://schemas.openxmlformats.org/officeDocument/2006/customXml" ds:itemID="{A0E3E43A-AA2B-489D-BB3D-4AF6E7F0C8D7}"/>
</file>

<file path=customXml/itemProps4.xml><?xml version="1.0" encoding="utf-8"?>
<ds:datastoreItem xmlns:ds="http://schemas.openxmlformats.org/officeDocument/2006/customXml" ds:itemID="{FF0E7B1C-B848-46D0-A976-5739E5F8982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3661</TotalTime>
  <Words>681</Words>
  <Application>Microsoft Office PowerPoint</Application>
  <PresentationFormat>Widescreen</PresentationFormat>
  <Paragraphs>153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Symbol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Barrio Sarmiento, Adela</dc:creator>
  <cp:lastModifiedBy>Tamola, Alejandro</cp:lastModifiedBy>
  <cp:revision>100</cp:revision>
  <dcterms:created xsi:type="dcterms:W3CDTF">2018-09-17T17:56:30Z</dcterms:created>
  <dcterms:modified xsi:type="dcterms:W3CDTF">2018-11-06T13:33:15Z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0x010100443080A1A1B58547A66A381FAAB4896B</vt:lpwstr>
  </property>
  <property fmtid="{D5CDD505-2E9C-101B-9397-08002B2CF9AE}" pid="3" name="_dlc_DocIdItemGuid">
    <vt:lpwstr>549b7ac5-b2c0-4c8d-a09b-e0005b48cc63</vt:lpwstr>
  </property>
</Properties>
</file>